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44" r:id="rId3"/>
    <p:sldId id="345" r:id="rId4"/>
    <p:sldId id="350" r:id="rId5"/>
    <p:sldId id="347" r:id="rId6"/>
    <p:sldId id="287" r:id="rId7"/>
    <p:sldId id="346" r:id="rId8"/>
    <p:sldId id="348" r:id="rId9"/>
    <p:sldId id="356" r:id="rId10"/>
    <p:sldId id="355" r:id="rId11"/>
    <p:sldId id="353" r:id="rId12"/>
    <p:sldId id="354" r:id="rId13"/>
    <p:sldId id="351" r:id="rId14"/>
    <p:sldId id="343" r:id="rId15"/>
    <p:sldId id="329" r:id="rId16"/>
    <p:sldId id="352" r:id="rId17"/>
    <p:sldId id="330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7FF"/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7.xml"/><Relationship Id="rId7" Type="http://schemas.openxmlformats.org/officeDocument/2006/relationships/slide" Target="slides/slide14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3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C30D-CAF9-42A9-B09E-DEFB9C1D6C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A169237-331C-4944-8EC7-6CF8B64844D6}">
      <dgm:prSet custT="1"/>
      <dgm:spPr/>
      <dgm:t>
        <a:bodyPr/>
        <a:lstStyle/>
        <a:p>
          <a:r>
            <a:rPr lang="fr-FR" sz="1100" dirty="0" smtClean="0"/>
            <a:t>…</a:t>
          </a:r>
        </a:p>
      </dgm:t>
    </dgm:pt>
    <dgm:pt modelId="{B89A4E5A-C02C-4C70-B4AF-005DC399899E}" type="parTrans" cxnId="{C37690FF-93AB-45E8-9C07-6F24DDC1C334}">
      <dgm:prSet/>
      <dgm:spPr/>
      <dgm:t>
        <a:bodyPr/>
        <a:lstStyle/>
        <a:p>
          <a:endParaRPr lang="fr-FR" sz="2400"/>
        </a:p>
      </dgm:t>
    </dgm:pt>
    <dgm:pt modelId="{946B7659-C6CE-4B71-8BDE-5B0A882C0E11}" type="sibTrans" cxnId="{C37690FF-93AB-45E8-9C07-6F24DDC1C334}">
      <dgm:prSet/>
      <dgm:spPr/>
      <dgm:t>
        <a:bodyPr/>
        <a:lstStyle/>
        <a:p>
          <a:endParaRPr lang="fr-FR" sz="2400"/>
        </a:p>
      </dgm:t>
    </dgm:pt>
    <dgm:pt modelId="{E219A8E7-59E4-4133-8227-4D49ADA0DEEA}">
      <dgm:prSet custT="1"/>
      <dgm:spPr/>
      <dgm:t>
        <a:bodyPr/>
        <a:lstStyle/>
        <a:p>
          <a:r>
            <a:rPr lang="fr-FR" sz="1100" dirty="0" smtClean="0"/>
            <a:t>…</a:t>
          </a:r>
        </a:p>
      </dgm:t>
    </dgm:pt>
    <dgm:pt modelId="{315E27C9-49E5-4F41-BD77-905E4E7991D2}" type="parTrans" cxnId="{FFA0E5F2-7E32-44F4-B905-82FE591588D5}">
      <dgm:prSet/>
      <dgm:spPr/>
      <dgm:t>
        <a:bodyPr/>
        <a:lstStyle/>
        <a:p>
          <a:endParaRPr lang="fr-FR" sz="2400"/>
        </a:p>
      </dgm:t>
    </dgm:pt>
    <dgm:pt modelId="{48FD1C66-BC0A-490F-AA2D-7F40252DB324}" type="sibTrans" cxnId="{FFA0E5F2-7E32-44F4-B905-82FE591588D5}">
      <dgm:prSet/>
      <dgm:spPr/>
      <dgm:t>
        <a:bodyPr/>
        <a:lstStyle/>
        <a:p>
          <a:endParaRPr lang="fr-FR" sz="2400"/>
        </a:p>
      </dgm:t>
    </dgm:pt>
    <dgm:pt modelId="{222C9F7D-1D75-41E6-9CEE-A62CACB2FDAF}">
      <dgm:prSet custT="1"/>
      <dgm:spPr/>
      <dgm:t>
        <a:bodyPr/>
        <a:lstStyle/>
        <a:p>
          <a:r>
            <a:rPr lang="fr-FR" sz="1100" dirty="0" smtClean="0"/>
            <a:t>4. Installation terrain</a:t>
          </a:r>
        </a:p>
      </dgm:t>
    </dgm:pt>
    <dgm:pt modelId="{7CEC17A4-EE52-4CAD-989F-D329BD00F38C}" type="parTrans" cxnId="{7A55BEB0-8E68-46BC-904B-6DCB4DDF0E7E}">
      <dgm:prSet/>
      <dgm:spPr/>
      <dgm:t>
        <a:bodyPr/>
        <a:lstStyle/>
        <a:p>
          <a:endParaRPr lang="fr-FR" sz="2400"/>
        </a:p>
      </dgm:t>
    </dgm:pt>
    <dgm:pt modelId="{B848039D-716B-41A5-BDB0-08990FA14045}" type="sibTrans" cxnId="{7A55BEB0-8E68-46BC-904B-6DCB4DDF0E7E}">
      <dgm:prSet/>
      <dgm:spPr/>
      <dgm:t>
        <a:bodyPr/>
        <a:lstStyle/>
        <a:p>
          <a:endParaRPr lang="fr-FR" sz="2400"/>
        </a:p>
      </dgm:t>
    </dgm:pt>
    <dgm:pt modelId="{11C7104B-9D99-4BFA-BB50-8BA2E11DF375}">
      <dgm:prSet custT="1"/>
      <dgm:spPr/>
      <dgm:t>
        <a:bodyPr/>
        <a:lstStyle/>
        <a:p>
          <a:r>
            <a:rPr lang="fr-FR" sz="1100" dirty="0" smtClean="0"/>
            <a:t>5. Réglages</a:t>
          </a:r>
        </a:p>
      </dgm:t>
    </dgm:pt>
    <dgm:pt modelId="{87C35AFC-04A3-4CE1-9845-A9A5579664F3}" type="parTrans" cxnId="{ACE33F10-2ECB-4A46-B64A-2373F2E9B235}">
      <dgm:prSet/>
      <dgm:spPr/>
      <dgm:t>
        <a:bodyPr/>
        <a:lstStyle/>
        <a:p>
          <a:endParaRPr lang="fr-FR" sz="2400"/>
        </a:p>
      </dgm:t>
    </dgm:pt>
    <dgm:pt modelId="{7EAFD5F0-5AE5-4C15-8549-5A13C870CC1E}" type="sibTrans" cxnId="{ACE33F10-2ECB-4A46-B64A-2373F2E9B235}">
      <dgm:prSet/>
      <dgm:spPr/>
      <dgm:t>
        <a:bodyPr/>
        <a:lstStyle/>
        <a:p>
          <a:endParaRPr lang="fr-FR" sz="2400"/>
        </a:p>
      </dgm:t>
    </dgm:pt>
    <dgm:pt modelId="{0D0EBBBE-6DE8-4572-AF41-C41C4B3D34D6}">
      <dgm:prSet custT="1"/>
      <dgm:spPr/>
      <dgm:t>
        <a:bodyPr/>
        <a:lstStyle/>
        <a:p>
          <a:r>
            <a:rPr lang="fr-FR" sz="1100" dirty="0" smtClean="0"/>
            <a:t>3. Configuration équipements sono</a:t>
          </a:r>
        </a:p>
      </dgm:t>
    </dgm:pt>
    <dgm:pt modelId="{81945661-DA13-42C4-A496-44A34EBBD986}" type="parTrans" cxnId="{BB4959E0-F1A4-4F50-82DC-185E4108C4E3}">
      <dgm:prSet/>
      <dgm:spPr/>
      <dgm:t>
        <a:bodyPr/>
        <a:lstStyle/>
        <a:p>
          <a:endParaRPr lang="fr-FR" sz="2400"/>
        </a:p>
      </dgm:t>
    </dgm:pt>
    <dgm:pt modelId="{8E9AFECC-E605-4407-87CD-29A0C0583AC1}" type="sibTrans" cxnId="{BB4959E0-F1A4-4F50-82DC-185E4108C4E3}">
      <dgm:prSet/>
      <dgm:spPr/>
      <dgm:t>
        <a:bodyPr/>
        <a:lstStyle/>
        <a:p>
          <a:endParaRPr lang="fr-FR" sz="2400"/>
        </a:p>
      </dgm:t>
    </dgm:pt>
    <dgm:pt modelId="{1CDFB79F-8CD8-40DA-9CCF-631F21875D3D}" type="pres">
      <dgm:prSet presAssocID="{D9C1C30D-CAF9-42A9-B09E-DEFB9C1D6C4A}" presName="arrowDiagram" presStyleCnt="0">
        <dgm:presLayoutVars>
          <dgm:chMax val="5"/>
          <dgm:dir/>
          <dgm:resizeHandles val="exact"/>
        </dgm:presLayoutVars>
      </dgm:prSet>
      <dgm:spPr/>
    </dgm:pt>
    <dgm:pt modelId="{D80D0178-CEB6-41F6-96C6-DD4F7F61B028}" type="pres">
      <dgm:prSet presAssocID="{D9C1C30D-CAF9-42A9-B09E-DEFB9C1D6C4A}" presName="arrow" presStyleLbl="bgShp" presStyleIdx="0" presStyleCnt="1"/>
      <dgm:spPr/>
    </dgm:pt>
    <dgm:pt modelId="{07AAD2AE-D63B-4553-9591-833941A2F803}" type="pres">
      <dgm:prSet presAssocID="{D9C1C30D-CAF9-42A9-B09E-DEFB9C1D6C4A}" presName="arrowDiagram5" presStyleCnt="0"/>
      <dgm:spPr/>
    </dgm:pt>
    <dgm:pt modelId="{F096E9A8-A7D9-4220-A73C-4B949253EAF4}" type="pres">
      <dgm:prSet presAssocID="{7A169237-331C-4944-8EC7-6CF8B64844D6}" presName="bullet5a" presStyleLbl="node1" presStyleIdx="0" presStyleCnt="5"/>
      <dgm:spPr/>
    </dgm:pt>
    <dgm:pt modelId="{EFC22E7F-5A13-4671-A2AC-D3CFB378BA64}" type="pres">
      <dgm:prSet presAssocID="{7A169237-331C-4944-8EC7-6CF8B64844D6}" presName="textBox5a" presStyleLbl="revTx" presStyleIdx="0" presStyleCnt="5" custScaleX="197840" custLinFactNeighborX="-2704" custLinFactNeighborY="134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E6683-3ACD-44F2-A80A-C7D5F9D17313}" type="pres">
      <dgm:prSet presAssocID="{E219A8E7-59E4-4133-8227-4D49ADA0DEEA}" presName="bullet5b" presStyleLbl="node1" presStyleIdx="1" presStyleCnt="5"/>
      <dgm:spPr/>
    </dgm:pt>
    <dgm:pt modelId="{A72921A9-CBFE-41D6-B36B-C8562875549A}" type="pres">
      <dgm:prSet presAssocID="{E219A8E7-59E4-4133-8227-4D49ADA0DEEA}" presName="textBox5b" presStyleLbl="revTx" presStyleIdx="1" presStyleCnt="5" custScaleX="212047" custLinFactNeighborX="40842" custLinFactNeighborY="5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9CF9D8-100A-4168-9D37-7FAD3E85099C}" type="pres">
      <dgm:prSet presAssocID="{0D0EBBBE-6DE8-4572-AF41-C41C4B3D34D6}" presName="bullet5c" presStyleLbl="node1" presStyleIdx="2" presStyleCnt="5"/>
      <dgm:spPr/>
    </dgm:pt>
    <dgm:pt modelId="{A95AB895-BF15-4DF3-9916-883C5CBCC36C}" type="pres">
      <dgm:prSet presAssocID="{0D0EBBBE-6DE8-4572-AF41-C41C4B3D34D6}" presName="textBox5c" presStyleLbl="revTx" presStyleIdx="2" presStyleCnt="5" custScaleX="110538" custLinFactNeighborX="4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0B4BC-FED5-4DF4-895F-063362522A64}" type="pres">
      <dgm:prSet presAssocID="{222C9F7D-1D75-41E6-9CEE-A62CACB2FDAF}" presName="bullet5d" presStyleLbl="node1" presStyleIdx="3" presStyleCnt="5"/>
      <dgm:spPr>
        <a:solidFill>
          <a:schemeClr val="accent2"/>
        </a:solidFill>
      </dgm:spPr>
    </dgm:pt>
    <dgm:pt modelId="{655CC574-AD43-4E03-B07A-3392E307C129}" type="pres">
      <dgm:prSet presAssocID="{222C9F7D-1D75-41E6-9CEE-A62CACB2FDA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C7091-D200-4E0E-9A88-6C77C23BF039}" type="pres">
      <dgm:prSet presAssocID="{11C7104B-9D99-4BFA-BB50-8BA2E11DF375}" presName="bullet5e" presStyleLbl="node1" presStyleIdx="4" presStyleCnt="5"/>
      <dgm:spPr/>
    </dgm:pt>
    <dgm:pt modelId="{A53ADCF5-9EF4-4588-A532-58D2DC307F79}" type="pres">
      <dgm:prSet presAssocID="{11C7104B-9D99-4BFA-BB50-8BA2E11DF37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4959E0-F1A4-4F50-82DC-185E4108C4E3}" srcId="{D9C1C30D-CAF9-42A9-B09E-DEFB9C1D6C4A}" destId="{0D0EBBBE-6DE8-4572-AF41-C41C4B3D34D6}" srcOrd="2" destOrd="0" parTransId="{81945661-DA13-42C4-A496-44A34EBBD986}" sibTransId="{8E9AFECC-E605-4407-87CD-29A0C0583AC1}"/>
    <dgm:cxn modelId="{F1268A80-FCF2-41EC-98B5-E90040973DEF}" type="presOf" srcId="{7A169237-331C-4944-8EC7-6CF8B64844D6}" destId="{EFC22E7F-5A13-4671-A2AC-D3CFB378BA64}" srcOrd="0" destOrd="0" presId="urn:microsoft.com/office/officeart/2005/8/layout/arrow2"/>
    <dgm:cxn modelId="{715CB862-F672-4959-B50E-F75419B763DD}" type="presOf" srcId="{0D0EBBBE-6DE8-4572-AF41-C41C4B3D34D6}" destId="{A95AB895-BF15-4DF3-9916-883C5CBCC36C}" srcOrd="0" destOrd="0" presId="urn:microsoft.com/office/officeart/2005/8/layout/arrow2"/>
    <dgm:cxn modelId="{FFA0E5F2-7E32-44F4-B905-82FE591588D5}" srcId="{D9C1C30D-CAF9-42A9-B09E-DEFB9C1D6C4A}" destId="{E219A8E7-59E4-4133-8227-4D49ADA0DEEA}" srcOrd="1" destOrd="0" parTransId="{315E27C9-49E5-4F41-BD77-905E4E7991D2}" sibTransId="{48FD1C66-BC0A-490F-AA2D-7F40252DB324}"/>
    <dgm:cxn modelId="{7A55BEB0-8E68-46BC-904B-6DCB4DDF0E7E}" srcId="{D9C1C30D-CAF9-42A9-B09E-DEFB9C1D6C4A}" destId="{222C9F7D-1D75-41E6-9CEE-A62CACB2FDAF}" srcOrd="3" destOrd="0" parTransId="{7CEC17A4-EE52-4CAD-989F-D329BD00F38C}" sibTransId="{B848039D-716B-41A5-BDB0-08990FA14045}"/>
    <dgm:cxn modelId="{ACE33F10-2ECB-4A46-B64A-2373F2E9B235}" srcId="{D9C1C30D-CAF9-42A9-B09E-DEFB9C1D6C4A}" destId="{11C7104B-9D99-4BFA-BB50-8BA2E11DF375}" srcOrd="4" destOrd="0" parTransId="{87C35AFC-04A3-4CE1-9845-A9A5579664F3}" sibTransId="{7EAFD5F0-5AE5-4C15-8549-5A13C870CC1E}"/>
    <dgm:cxn modelId="{CE277AD8-F040-44C1-8367-B2C469F47121}" type="presOf" srcId="{222C9F7D-1D75-41E6-9CEE-A62CACB2FDAF}" destId="{655CC574-AD43-4E03-B07A-3392E307C129}" srcOrd="0" destOrd="0" presId="urn:microsoft.com/office/officeart/2005/8/layout/arrow2"/>
    <dgm:cxn modelId="{F079C96C-278E-4EC1-B21F-26E6E3486721}" type="presOf" srcId="{E219A8E7-59E4-4133-8227-4D49ADA0DEEA}" destId="{A72921A9-CBFE-41D6-B36B-C8562875549A}" srcOrd="0" destOrd="0" presId="urn:microsoft.com/office/officeart/2005/8/layout/arrow2"/>
    <dgm:cxn modelId="{5D972AAE-40C2-414F-ACF4-C17748905E25}" type="presOf" srcId="{D9C1C30D-CAF9-42A9-B09E-DEFB9C1D6C4A}" destId="{1CDFB79F-8CD8-40DA-9CCF-631F21875D3D}" srcOrd="0" destOrd="0" presId="urn:microsoft.com/office/officeart/2005/8/layout/arrow2"/>
    <dgm:cxn modelId="{EEDC4277-DB67-4A5E-9F62-267E952802BA}" type="presOf" srcId="{11C7104B-9D99-4BFA-BB50-8BA2E11DF375}" destId="{A53ADCF5-9EF4-4588-A532-58D2DC307F79}" srcOrd="0" destOrd="0" presId="urn:microsoft.com/office/officeart/2005/8/layout/arrow2"/>
    <dgm:cxn modelId="{C37690FF-93AB-45E8-9C07-6F24DDC1C334}" srcId="{D9C1C30D-CAF9-42A9-B09E-DEFB9C1D6C4A}" destId="{7A169237-331C-4944-8EC7-6CF8B64844D6}" srcOrd="0" destOrd="0" parTransId="{B89A4E5A-C02C-4C70-B4AF-005DC399899E}" sibTransId="{946B7659-C6CE-4B71-8BDE-5B0A882C0E11}"/>
    <dgm:cxn modelId="{363A3155-744F-48CE-9998-BC332078FF1B}" type="presParOf" srcId="{1CDFB79F-8CD8-40DA-9CCF-631F21875D3D}" destId="{D80D0178-CEB6-41F6-96C6-DD4F7F61B028}" srcOrd="0" destOrd="0" presId="urn:microsoft.com/office/officeart/2005/8/layout/arrow2"/>
    <dgm:cxn modelId="{B97A4366-20F0-4E2F-9013-B9CF07EB4DA2}" type="presParOf" srcId="{1CDFB79F-8CD8-40DA-9CCF-631F21875D3D}" destId="{07AAD2AE-D63B-4553-9591-833941A2F803}" srcOrd="1" destOrd="0" presId="urn:microsoft.com/office/officeart/2005/8/layout/arrow2"/>
    <dgm:cxn modelId="{A8634506-6DF1-46A2-8EE2-6848C648EE3E}" type="presParOf" srcId="{07AAD2AE-D63B-4553-9591-833941A2F803}" destId="{F096E9A8-A7D9-4220-A73C-4B949253EAF4}" srcOrd="0" destOrd="0" presId="urn:microsoft.com/office/officeart/2005/8/layout/arrow2"/>
    <dgm:cxn modelId="{6867541F-A592-4EDB-8288-F17326FFB10B}" type="presParOf" srcId="{07AAD2AE-D63B-4553-9591-833941A2F803}" destId="{EFC22E7F-5A13-4671-A2AC-D3CFB378BA64}" srcOrd="1" destOrd="0" presId="urn:microsoft.com/office/officeart/2005/8/layout/arrow2"/>
    <dgm:cxn modelId="{352AE84B-4502-4B0F-B99B-259E6DB05593}" type="presParOf" srcId="{07AAD2AE-D63B-4553-9591-833941A2F803}" destId="{1D1E6683-3ACD-44F2-A80A-C7D5F9D17313}" srcOrd="2" destOrd="0" presId="urn:microsoft.com/office/officeart/2005/8/layout/arrow2"/>
    <dgm:cxn modelId="{415D7ED0-C610-409C-973C-EFDDA0D08050}" type="presParOf" srcId="{07AAD2AE-D63B-4553-9591-833941A2F803}" destId="{A72921A9-CBFE-41D6-B36B-C8562875549A}" srcOrd="3" destOrd="0" presId="urn:microsoft.com/office/officeart/2005/8/layout/arrow2"/>
    <dgm:cxn modelId="{1F6D8F8F-0679-4E29-A2E4-5282AD4E5041}" type="presParOf" srcId="{07AAD2AE-D63B-4553-9591-833941A2F803}" destId="{A29CF9D8-100A-4168-9D37-7FAD3E85099C}" srcOrd="4" destOrd="0" presId="urn:microsoft.com/office/officeart/2005/8/layout/arrow2"/>
    <dgm:cxn modelId="{B994D4CC-D2F0-458D-8A24-15CB30E88A1D}" type="presParOf" srcId="{07AAD2AE-D63B-4553-9591-833941A2F803}" destId="{A95AB895-BF15-4DF3-9916-883C5CBCC36C}" srcOrd="5" destOrd="0" presId="urn:microsoft.com/office/officeart/2005/8/layout/arrow2"/>
    <dgm:cxn modelId="{9DD14122-179E-4053-95A5-E2218DCE122B}" type="presParOf" srcId="{07AAD2AE-D63B-4553-9591-833941A2F803}" destId="{EA10B4BC-FED5-4DF4-895F-063362522A64}" srcOrd="6" destOrd="0" presId="urn:microsoft.com/office/officeart/2005/8/layout/arrow2"/>
    <dgm:cxn modelId="{FEEA3319-6F26-4A40-8B27-4D10B7705C95}" type="presParOf" srcId="{07AAD2AE-D63B-4553-9591-833941A2F803}" destId="{655CC574-AD43-4E03-B07A-3392E307C129}" srcOrd="7" destOrd="0" presId="urn:microsoft.com/office/officeart/2005/8/layout/arrow2"/>
    <dgm:cxn modelId="{1797DD52-7E02-43A1-91B6-E977BE5D17C8}" type="presParOf" srcId="{07AAD2AE-D63B-4553-9591-833941A2F803}" destId="{05EC7091-D200-4E0E-9A88-6C77C23BF039}" srcOrd="8" destOrd="0" presId="urn:microsoft.com/office/officeart/2005/8/layout/arrow2"/>
    <dgm:cxn modelId="{AFEE12B4-72DF-4F8A-A02A-98D5AC6ED608}" type="presParOf" srcId="{07AAD2AE-D63B-4553-9591-833941A2F803}" destId="{A53ADCF5-9EF4-4588-A532-58D2DC307F7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01/09/2015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35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9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16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8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2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16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3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00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04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CD006-B77A-4AF0-8278-594AC401C42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82C32E-927A-44E9-B64B-87E47D20D9C0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9DB6-C106-42CE-AA01-7361BEA5EDDB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DD76DA-2781-4F21-A4F9-DD0D5B1E0C17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86C2FB-CB9A-4C67-A2E8-1EB50A5223FC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44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6CC8FB-55BC-4369-926E-F61B9A3AE6A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63C3A-7040-4248-A540-31BA5777CAFE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57DBAA-E76D-4A5F-B4E4-A7F5EFA5B6F8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4E46-E569-492F-A40A-C82D9C3E24F4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E145-2FC6-47FB-A7D0-5C06D067D75D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E7EC-4E6E-4278-A37A-D02E8BF31364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528-8065-495B-8634-320A5849DFD1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67051452-824C-4F4D-961A-D53CE0D8D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ABCFB92-22AF-4816-B108-241114BC42C5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Pose HP</a:t>
            </a:r>
          </a:p>
          <a:p>
            <a:r>
              <a:rPr lang="fr-FR" sz="2400" i="1" dirty="0" smtClean="0">
                <a:solidFill>
                  <a:schemeClr val="accent1"/>
                </a:solidFill>
              </a:rPr>
              <a:t>Formation </a:t>
            </a:r>
            <a:r>
              <a:rPr lang="fr-FR" sz="2400" i="1" dirty="0" err="1" smtClean="0">
                <a:solidFill>
                  <a:schemeClr val="accent1"/>
                </a:solidFill>
              </a:rPr>
              <a:t>Citybox</a:t>
            </a:r>
            <a:r>
              <a:rPr lang="fr-FR" sz="2400" i="1" dirty="0" smtClean="0">
                <a:solidFill>
                  <a:schemeClr val="accent1"/>
                </a:solidFill>
              </a:rPr>
              <a:t> Sonorisation</a:t>
            </a:r>
          </a:p>
          <a:p>
            <a:endParaRPr lang="fr-FR" sz="2400" i="1" dirty="0">
              <a:solidFill>
                <a:schemeClr val="accent1"/>
              </a:solidFill>
            </a:endParaRPr>
          </a:p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Installer correctement les équipements de sonorisation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Haut-parleur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Encodeur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Relai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1er septembre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86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Points clés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8453-D6F9-4A99-99E1-E6E74C102F3F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3845809" y="3876841"/>
            <a:ext cx="4920191" cy="2144447"/>
            <a:chOff x="4187582" y="1365097"/>
            <a:chExt cx="4776906" cy="2144447"/>
          </a:xfrm>
        </p:grpSpPr>
        <p:grpSp>
          <p:nvGrpSpPr>
            <p:cNvPr id="48" name="Groupe 23"/>
            <p:cNvGrpSpPr/>
            <p:nvPr/>
          </p:nvGrpSpPr>
          <p:grpSpPr>
            <a:xfrm>
              <a:off x="4390985" y="1556729"/>
              <a:ext cx="4501370" cy="1702482"/>
              <a:chOff x="4788024" y="2420888"/>
              <a:chExt cx="5635067" cy="2124075"/>
            </a:xfrm>
          </p:grpSpPr>
          <p:grpSp>
            <p:nvGrpSpPr>
              <p:cNvPr id="49" name="Group 7"/>
              <p:cNvGrpSpPr>
                <a:grpSpLocks/>
              </p:cNvGrpSpPr>
              <p:nvPr/>
            </p:nvGrpSpPr>
            <p:grpSpPr bwMode="auto">
              <a:xfrm>
                <a:off x="4788024" y="2420888"/>
                <a:ext cx="5635067" cy="2124075"/>
                <a:chOff x="2244" y="10261"/>
                <a:chExt cx="8875" cy="3345"/>
              </a:xfrm>
            </p:grpSpPr>
            <p:pic>
              <p:nvPicPr>
                <p:cNvPr id="52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2244" y="10261"/>
                  <a:ext cx="1245" cy="33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9874" y="10261"/>
                  <a:ext cx="1245" cy="334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0" name="Picture 3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11274" y="3212976"/>
                <a:ext cx="349249" cy="349250"/>
              </a:xfrm>
              <a:prstGeom prst="rect">
                <a:avLst/>
              </a:prstGeom>
              <a:noFill/>
            </p:spPr>
          </p:pic>
          <p:pic>
            <p:nvPicPr>
              <p:cNvPr id="51" name="Image 50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886" y="3212976"/>
                <a:ext cx="349250" cy="349250"/>
              </a:xfrm>
              <a:prstGeom prst="rect">
                <a:avLst/>
              </a:prstGeom>
              <a:noFill/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4187582" y="1365097"/>
              <a:ext cx="4776906" cy="214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163133" y="1322747"/>
            <a:ext cx="4037464" cy="2087130"/>
            <a:chOff x="4223431" y="3876843"/>
            <a:chExt cx="4037464" cy="2087130"/>
          </a:xfrm>
        </p:grpSpPr>
        <p:grpSp>
          <p:nvGrpSpPr>
            <p:cNvPr id="7" name="Groupe 23"/>
            <p:cNvGrpSpPr/>
            <p:nvPr/>
          </p:nvGrpSpPr>
          <p:grpSpPr>
            <a:xfrm>
              <a:off x="4499995" y="4021550"/>
              <a:ext cx="3090765" cy="1702482"/>
              <a:chOff x="4583659" y="2420888"/>
              <a:chExt cx="3869197" cy="2124075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88024" y="2420888"/>
                <a:ext cx="2535305" cy="2124075"/>
                <a:chOff x="2244" y="10261"/>
                <a:chExt cx="3993" cy="3345"/>
              </a:xfrm>
            </p:grpSpPr>
            <p:pic>
              <p:nvPicPr>
                <p:cNvPr id="33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2244" y="10261"/>
                  <a:ext cx="1245" cy="33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4992" y="10261"/>
                  <a:ext cx="1245" cy="334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0" name="Picture 3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8103604" y="3218395"/>
                <a:ext cx="348071" cy="350432"/>
              </a:xfrm>
              <a:prstGeom prst="rect">
                <a:avLst/>
              </a:prstGeom>
              <a:noFill/>
            </p:spPr>
          </p:pic>
          <p:pic>
            <p:nvPicPr>
              <p:cNvPr id="32" name="Image 31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4584839" y="3218394"/>
                <a:ext cx="348071" cy="350432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Image 1" descr="MAT CITYBOX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7451101" y="4021550"/>
              <a:ext cx="631459" cy="1702482"/>
            </a:xfrm>
            <a:prstGeom prst="rect">
              <a:avLst/>
            </a:prstGeom>
            <a:noFill/>
          </p:spPr>
        </p:pic>
        <p:sp>
          <p:nvSpPr>
            <p:cNvPr id="63" name="Rectangle 62"/>
            <p:cNvSpPr/>
            <p:nvPr/>
          </p:nvSpPr>
          <p:spPr>
            <a:xfrm>
              <a:off x="4223431" y="3876843"/>
              <a:ext cx="4037464" cy="20871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8" name="Connecteur droit avec flèche 67"/>
          <p:cNvCxnSpPr/>
          <p:nvPr/>
        </p:nvCxnSpPr>
        <p:spPr>
          <a:xfrm>
            <a:off x="4788024" y="3140968"/>
            <a:ext cx="2742438" cy="1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52" idx="2"/>
          </p:cNvCxnSpPr>
          <p:nvPr/>
        </p:nvCxnSpPr>
        <p:spPr>
          <a:xfrm>
            <a:off x="4380514" y="5770955"/>
            <a:ext cx="37198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4412963" y="2309036"/>
            <a:ext cx="23295" cy="8784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4067944" y="4703346"/>
            <a:ext cx="16850" cy="10487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>
            <a:off x="251520" y="3269605"/>
            <a:ext cx="2922481" cy="3175298"/>
            <a:chOff x="251520" y="3429000"/>
            <a:chExt cx="2922481" cy="3175298"/>
          </a:xfrm>
        </p:grpSpPr>
        <p:grpSp>
          <p:nvGrpSpPr>
            <p:cNvPr id="11" name="Groupe 10"/>
            <p:cNvGrpSpPr/>
            <p:nvPr/>
          </p:nvGrpSpPr>
          <p:grpSpPr>
            <a:xfrm>
              <a:off x="251520" y="3429000"/>
              <a:ext cx="2922481" cy="3175298"/>
              <a:chOff x="247499" y="3015406"/>
              <a:chExt cx="2922481" cy="317529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47499" y="3015406"/>
                <a:ext cx="2922481" cy="31752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6" name="Groupe 23"/>
              <p:cNvGrpSpPr/>
              <p:nvPr/>
            </p:nvGrpSpPr>
            <p:grpSpPr>
              <a:xfrm>
                <a:off x="467544" y="3159207"/>
                <a:ext cx="2585686" cy="2808460"/>
                <a:chOff x="4788024" y="1724928"/>
                <a:chExt cx="3236911" cy="3503930"/>
              </a:xfrm>
            </p:grpSpPr>
            <p:grpSp>
              <p:nvGrpSpPr>
                <p:cNvPr id="57" name="Group 7"/>
                <p:cNvGrpSpPr>
                  <a:grpSpLocks/>
                </p:cNvGrpSpPr>
                <p:nvPr/>
              </p:nvGrpSpPr>
              <p:grpSpPr bwMode="auto">
                <a:xfrm>
                  <a:off x="4788024" y="1724928"/>
                  <a:ext cx="3236911" cy="3503930"/>
                  <a:chOff x="2244" y="9165"/>
                  <a:chExt cx="5098" cy="5518"/>
                </a:xfrm>
              </p:grpSpPr>
              <p:pic>
                <p:nvPicPr>
                  <p:cNvPr id="60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244" y="9182"/>
                    <a:ext cx="1245" cy="550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097" y="9165"/>
                    <a:ext cx="1245" cy="5501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8" name="Picture 3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13526" y="2274342"/>
                  <a:ext cx="349250" cy="349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Image 58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7886" y="2264234"/>
                  <a:ext cx="349250" cy="34925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64" name="Connecteur droit avec flèche 63"/>
            <p:cNvCxnSpPr/>
            <p:nvPr/>
          </p:nvCxnSpPr>
          <p:spPr>
            <a:xfrm>
              <a:off x="615241" y="6372609"/>
              <a:ext cx="19432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 flipV="1">
              <a:off x="493937" y="4013166"/>
              <a:ext cx="27096" cy="22948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"/>
            <p:cNvSpPr>
              <a:spLocks noChangeArrowheads="1"/>
            </p:cNvSpPr>
            <p:nvPr/>
          </p:nvSpPr>
          <p:spPr bwMode="auto">
            <a:xfrm rot="16200000">
              <a:off x="120759" y="4880716"/>
              <a:ext cx="578846" cy="31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9m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251520" y="1052736"/>
            <a:ext cx="2922481" cy="2088232"/>
            <a:chOff x="251520" y="1297973"/>
            <a:chExt cx="2922481" cy="2088232"/>
          </a:xfrm>
        </p:grpSpPr>
        <p:grpSp>
          <p:nvGrpSpPr>
            <p:cNvPr id="12" name="Groupe 11"/>
            <p:cNvGrpSpPr/>
            <p:nvPr/>
          </p:nvGrpSpPr>
          <p:grpSpPr>
            <a:xfrm>
              <a:off x="251520" y="1297973"/>
              <a:ext cx="2922481" cy="2088232"/>
              <a:chOff x="247499" y="1365097"/>
              <a:chExt cx="2922481" cy="2088232"/>
            </a:xfrm>
          </p:grpSpPr>
          <p:grpSp>
            <p:nvGrpSpPr>
              <p:cNvPr id="42" name="Groupe 23"/>
              <p:cNvGrpSpPr/>
              <p:nvPr/>
            </p:nvGrpSpPr>
            <p:grpSpPr>
              <a:xfrm>
                <a:off x="489915" y="1534578"/>
                <a:ext cx="2585686" cy="1702482"/>
                <a:chOff x="4788024" y="2344053"/>
                <a:chExt cx="3236911" cy="2124075"/>
              </a:xfrm>
            </p:grpSpPr>
            <p:grpSp>
              <p:nvGrpSpPr>
                <p:cNvPr id="43" name="Group 7"/>
                <p:cNvGrpSpPr>
                  <a:grpSpLocks/>
                </p:cNvGrpSpPr>
                <p:nvPr/>
              </p:nvGrpSpPr>
              <p:grpSpPr bwMode="auto">
                <a:xfrm>
                  <a:off x="4788024" y="2344053"/>
                  <a:ext cx="3236911" cy="2124075"/>
                  <a:chOff x="2244" y="10140"/>
                  <a:chExt cx="5098" cy="3345"/>
                </a:xfrm>
              </p:grpSpPr>
              <p:pic>
                <p:nvPicPr>
                  <p:cNvPr id="46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244" y="10140"/>
                    <a:ext cx="1245" cy="334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097" y="10140"/>
                    <a:ext cx="1245" cy="334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4" name="Picture 3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7413526" y="3212976"/>
                  <a:ext cx="349250" cy="349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Image 44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967886" y="3212976"/>
                  <a:ext cx="349250" cy="34925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247499" y="1365097"/>
                <a:ext cx="2922481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6" name="Connecteur droit avec flèche 15"/>
            <p:cNvCxnSpPr/>
            <p:nvPr/>
          </p:nvCxnSpPr>
          <p:spPr>
            <a:xfrm>
              <a:off x="648000" y="3169936"/>
              <a:ext cx="19432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 flipH="1" flipV="1">
              <a:off x="497738" y="2247107"/>
              <a:ext cx="23295" cy="8784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"/>
            <p:cNvSpPr>
              <a:spLocks noChangeArrowheads="1"/>
            </p:cNvSpPr>
            <p:nvPr/>
          </p:nvSpPr>
          <p:spPr bwMode="auto">
            <a:xfrm rot="16200000">
              <a:off x="152752" y="2410262"/>
              <a:ext cx="578846" cy="31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4m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Rectangle 1"/>
          <p:cNvSpPr>
            <a:spLocks noChangeArrowheads="1"/>
          </p:cNvSpPr>
          <p:nvPr/>
        </p:nvSpPr>
        <p:spPr bwMode="auto">
          <a:xfrm rot="16200000">
            <a:off x="3725860" y="4855906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4m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 rot="16200000">
            <a:off x="4065842" y="2429360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"/>
          <p:cNvSpPr>
            <a:spLocks noChangeArrowheads="1"/>
          </p:cNvSpPr>
          <p:nvPr/>
        </p:nvSpPr>
        <p:spPr bwMode="auto">
          <a:xfrm>
            <a:off x="5892442" y="3416463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1423337" y="2916048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1330187" y="6243423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5984804" y="5770955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700m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8453-D6F9-4A99-99E1-E6E74C102F3F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3845809" y="3876841"/>
            <a:ext cx="4920191" cy="2144447"/>
            <a:chOff x="4187582" y="1365097"/>
            <a:chExt cx="4776906" cy="2144447"/>
          </a:xfrm>
        </p:grpSpPr>
        <p:grpSp>
          <p:nvGrpSpPr>
            <p:cNvPr id="48" name="Groupe 23"/>
            <p:cNvGrpSpPr/>
            <p:nvPr/>
          </p:nvGrpSpPr>
          <p:grpSpPr>
            <a:xfrm>
              <a:off x="4390985" y="1556729"/>
              <a:ext cx="4501370" cy="1702482"/>
              <a:chOff x="4788024" y="2420888"/>
              <a:chExt cx="5635067" cy="2124075"/>
            </a:xfrm>
          </p:grpSpPr>
          <p:grpSp>
            <p:nvGrpSpPr>
              <p:cNvPr id="49" name="Group 7"/>
              <p:cNvGrpSpPr>
                <a:grpSpLocks/>
              </p:cNvGrpSpPr>
              <p:nvPr/>
            </p:nvGrpSpPr>
            <p:grpSpPr bwMode="auto">
              <a:xfrm>
                <a:off x="4788024" y="2420888"/>
                <a:ext cx="5635067" cy="2124075"/>
                <a:chOff x="2244" y="10261"/>
                <a:chExt cx="8875" cy="3345"/>
              </a:xfrm>
            </p:grpSpPr>
            <p:pic>
              <p:nvPicPr>
                <p:cNvPr id="52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2244" y="10261"/>
                  <a:ext cx="1245" cy="33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9874" y="10261"/>
                  <a:ext cx="1245" cy="334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0" name="Picture 3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11274" y="3212976"/>
                <a:ext cx="349249" cy="349250"/>
              </a:xfrm>
              <a:prstGeom prst="rect">
                <a:avLst/>
              </a:prstGeom>
              <a:noFill/>
            </p:spPr>
          </p:pic>
          <p:pic>
            <p:nvPicPr>
              <p:cNvPr id="51" name="Image 50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886" y="3212976"/>
                <a:ext cx="349250" cy="349250"/>
              </a:xfrm>
              <a:prstGeom prst="rect">
                <a:avLst/>
              </a:prstGeom>
              <a:noFill/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4187582" y="1365097"/>
              <a:ext cx="4776906" cy="21444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163133" y="1322747"/>
            <a:ext cx="4037464" cy="2087130"/>
            <a:chOff x="4223431" y="3876843"/>
            <a:chExt cx="4037464" cy="2087130"/>
          </a:xfrm>
        </p:grpSpPr>
        <p:grpSp>
          <p:nvGrpSpPr>
            <p:cNvPr id="7" name="Groupe 23"/>
            <p:cNvGrpSpPr/>
            <p:nvPr/>
          </p:nvGrpSpPr>
          <p:grpSpPr>
            <a:xfrm>
              <a:off x="4499995" y="4021550"/>
              <a:ext cx="3090765" cy="1702482"/>
              <a:chOff x="4583659" y="2420888"/>
              <a:chExt cx="3869197" cy="2124075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88024" y="2420888"/>
                <a:ext cx="2535305" cy="2124075"/>
                <a:chOff x="2244" y="10261"/>
                <a:chExt cx="3993" cy="3345"/>
              </a:xfrm>
            </p:grpSpPr>
            <p:pic>
              <p:nvPicPr>
                <p:cNvPr id="33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2244" y="10261"/>
                  <a:ext cx="1245" cy="33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Image 1" descr="MAT CITYBOX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gray">
                <a:xfrm>
                  <a:off x="4992" y="10261"/>
                  <a:ext cx="1245" cy="334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0" name="Picture 3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8103604" y="3218395"/>
                <a:ext cx="348071" cy="350432"/>
              </a:xfrm>
              <a:prstGeom prst="rect">
                <a:avLst/>
              </a:prstGeom>
              <a:noFill/>
            </p:spPr>
          </p:pic>
          <p:pic>
            <p:nvPicPr>
              <p:cNvPr id="32" name="Image 31" descr="BouyerHPvignet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4584839" y="3218394"/>
                <a:ext cx="348071" cy="350432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Image 1" descr="MAT CITYBOX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7451101" y="4021550"/>
              <a:ext cx="631459" cy="1702482"/>
            </a:xfrm>
            <a:prstGeom prst="rect">
              <a:avLst/>
            </a:prstGeom>
            <a:noFill/>
          </p:spPr>
        </p:pic>
        <p:sp>
          <p:nvSpPr>
            <p:cNvPr id="63" name="Rectangle 62"/>
            <p:cNvSpPr/>
            <p:nvPr/>
          </p:nvSpPr>
          <p:spPr>
            <a:xfrm>
              <a:off x="4223431" y="3876843"/>
              <a:ext cx="4037464" cy="208713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8" name="Connecteur droit avec flèche 67"/>
          <p:cNvCxnSpPr/>
          <p:nvPr/>
        </p:nvCxnSpPr>
        <p:spPr>
          <a:xfrm>
            <a:off x="4788024" y="3140968"/>
            <a:ext cx="2742438" cy="1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52" idx="2"/>
          </p:cNvCxnSpPr>
          <p:nvPr/>
        </p:nvCxnSpPr>
        <p:spPr>
          <a:xfrm>
            <a:off x="4380514" y="5770955"/>
            <a:ext cx="37198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4412963" y="2309036"/>
            <a:ext cx="23295" cy="8784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4067944" y="4703346"/>
            <a:ext cx="16850" cy="10487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>
            <a:off x="251520" y="3269605"/>
            <a:ext cx="2922481" cy="3175298"/>
            <a:chOff x="251520" y="3429000"/>
            <a:chExt cx="2922481" cy="3175298"/>
          </a:xfrm>
        </p:grpSpPr>
        <p:grpSp>
          <p:nvGrpSpPr>
            <p:cNvPr id="11" name="Groupe 10"/>
            <p:cNvGrpSpPr/>
            <p:nvPr/>
          </p:nvGrpSpPr>
          <p:grpSpPr>
            <a:xfrm>
              <a:off x="251520" y="3429000"/>
              <a:ext cx="2922481" cy="3175298"/>
              <a:chOff x="247499" y="3015406"/>
              <a:chExt cx="2922481" cy="317529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47499" y="3015406"/>
                <a:ext cx="2922481" cy="31752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6" name="Groupe 23"/>
              <p:cNvGrpSpPr/>
              <p:nvPr/>
            </p:nvGrpSpPr>
            <p:grpSpPr>
              <a:xfrm>
                <a:off x="467544" y="3159207"/>
                <a:ext cx="2585686" cy="2808460"/>
                <a:chOff x="4788024" y="1724928"/>
                <a:chExt cx="3236911" cy="3503930"/>
              </a:xfrm>
            </p:grpSpPr>
            <p:grpSp>
              <p:nvGrpSpPr>
                <p:cNvPr id="57" name="Group 7"/>
                <p:cNvGrpSpPr>
                  <a:grpSpLocks/>
                </p:cNvGrpSpPr>
                <p:nvPr/>
              </p:nvGrpSpPr>
              <p:grpSpPr bwMode="auto">
                <a:xfrm>
                  <a:off x="4788024" y="1724928"/>
                  <a:ext cx="3236911" cy="3503930"/>
                  <a:chOff x="2244" y="9165"/>
                  <a:chExt cx="5098" cy="5518"/>
                </a:xfrm>
              </p:grpSpPr>
              <p:pic>
                <p:nvPicPr>
                  <p:cNvPr id="60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244" y="9182"/>
                    <a:ext cx="1245" cy="550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097" y="9165"/>
                    <a:ext cx="1245" cy="5501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8" name="Picture 3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13526" y="2274342"/>
                  <a:ext cx="349250" cy="349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Image 58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7886" y="2264234"/>
                  <a:ext cx="349250" cy="34925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64" name="Connecteur droit avec flèche 63"/>
            <p:cNvCxnSpPr/>
            <p:nvPr/>
          </p:nvCxnSpPr>
          <p:spPr>
            <a:xfrm>
              <a:off x="615241" y="6372609"/>
              <a:ext cx="19432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 flipV="1">
              <a:off x="493937" y="4013166"/>
              <a:ext cx="27096" cy="22948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"/>
            <p:cNvSpPr>
              <a:spLocks noChangeArrowheads="1"/>
            </p:cNvSpPr>
            <p:nvPr/>
          </p:nvSpPr>
          <p:spPr bwMode="auto">
            <a:xfrm rot="16200000">
              <a:off x="120759" y="4880716"/>
              <a:ext cx="578846" cy="31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9m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251520" y="1052736"/>
            <a:ext cx="2922481" cy="2088232"/>
            <a:chOff x="251520" y="1297973"/>
            <a:chExt cx="2922481" cy="2088232"/>
          </a:xfrm>
        </p:grpSpPr>
        <p:grpSp>
          <p:nvGrpSpPr>
            <p:cNvPr id="12" name="Groupe 11"/>
            <p:cNvGrpSpPr/>
            <p:nvPr/>
          </p:nvGrpSpPr>
          <p:grpSpPr>
            <a:xfrm>
              <a:off x="251520" y="1297973"/>
              <a:ext cx="2922481" cy="2088232"/>
              <a:chOff x="247499" y="1365097"/>
              <a:chExt cx="2922481" cy="2088232"/>
            </a:xfrm>
          </p:grpSpPr>
          <p:grpSp>
            <p:nvGrpSpPr>
              <p:cNvPr id="42" name="Groupe 23"/>
              <p:cNvGrpSpPr/>
              <p:nvPr/>
            </p:nvGrpSpPr>
            <p:grpSpPr>
              <a:xfrm>
                <a:off x="489915" y="1534578"/>
                <a:ext cx="2585686" cy="1702482"/>
                <a:chOff x="4788024" y="2344053"/>
                <a:chExt cx="3236911" cy="2124075"/>
              </a:xfrm>
            </p:grpSpPr>
            <p:grpSp>
              <p:nvGrpSpPr>
                <p:cNvPr id="43" name="Group 7"/>
                <p:cNvGrpSpPr>
                  <a:grpSpLocks/>
                </p:cNvGrpSpPr>
                <p:nvPr/>
              </p:nvGrpSpPr>
              <p:grpSpPr bwMode="auto">
                <a:xfrm>
                  <a:off x="4788024" y="2344053"/>
                  <a:ext cx="3236911" cy="2124075"/>
                  <a:chOff x="2244" y="10140"/>
                  <a:chExt cx="5098" cy="3345"/>
                </a:xfrm>
              </p:grpSpPr>
              <p:pic>
                <p:nvPicPr>
                  <p:cNvPr id="46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244" y="10140"/>
                    <a:ext cx="1245" cy="334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 1" descr="MAT CITYBOX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097" y="10140"/>
                    <a:ext cx="1245" cy="334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4" name="Picture 3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7413526" y="3212976"/>
                  <a:ext cx="349250" cy="349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Image 44" descr="BouyerHPvignett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967886" y="3212976"/>
                  <a:ext cx="349250" cy="34925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247499" y="1365097"/>
                <a:ext cx="2922481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6" name="Connecteur droit avec flèche 15"/>
            <p:cNvCxnSpPr/>
            <p:nvPr/>
          </p:nvCxnSpPr>
          <p:spPr>
            <a:xfrm>
              <a:off x="648000" y="3169936"/>
              <a:ext cx="19432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 flipH="1" flipV="1">
              <a:off x="497738" y="2247107"/>
              <a:ext cx="23295" cy="87849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"/>
            <p:cNvSpPr>
              <a:spLocks noChangeArrowheads="1"/>
            </p:cNvSpPr>
            <p:nvPr/>
          </p:nvSpPr>
          <p:spPr bwMode="auto">
            <a:xfrm rot="16200000">
              <a:off x="152752" y="2410262"/>
              <a:ext cx="578846" cy="31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4m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Rectangle 1"/>
          <p:cNvSpPr>
            <a:spLocks noChangeArrowheads="1"/>
          </p:cNvSpPr>
          <p:nvPr/>
        </p:nvSpPr>
        <p:spPr bwMode="auto">
          <a:xfrm rot="16200000">
            <a:off x="3725860" y="4855906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4m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 rot="16200000">
            <a:off x="4065842" y="2429360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"/>
          <p:cNvSpPr>
            <a:spLocks noChangeArrowheads="1"/>
          </p:cNvSpPr>
          <p:nvPr/>
        </p:nvSpPr>
        <p:spPr bwMode="auto">
          <a:xfrm>
            <a:off x="5892442" y="3416463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1423337" y="2916048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1330187" y="6243423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5984804" y="5770955"/>
            <a:ext cx="578846" cy="3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70m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Encodeur et source audio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6606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Encodeur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E973-3EBC-4F00-B55F-E06FCFFAB74F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09190"/>
            <a:ext cx="2664296" cy="10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e 66"/>
          <p:cNvGrpSpPr/>
          <p:nvPr/>
        </p:nvGrpSpPr>
        <p:grpSpPr>
          <a:xfrm>
            <a:off x="3767305" y="2132856"/>
            <a:ext cx="5269191" cy="4248472"/>
            <a:chOff x="1373740" y="1125996"/>
            <a:chExt cx="5177612" cy="4174611"/>
          </a:xfrm>
        </p:grpSpPr>
        <p:grpSp>
          <p:nvGrpSpPr>
            <p:cNvPr id="9" name="Groupe 36"/>
            <p:cNvGrpSpPr/>
            <p:nvPr/>
          </p:nvGrpSpPr>
          <p:grpSpPr>
            <a:xfrm flipH="1">
              <a:off x="1373740" y="1125996"/>
              <a:ext cx="1684717" cy="2645042"/>
              <a:chOff x="6251079" y="1140148"/>
              <a:chExt cx="1534228" cy="2116034"/>
            </a:xfrm>
          </p:grpSpPr>
          <p:grpSp>
            <p:nvGrpSpPr>
              <p:cNvPr id="11" name="Groupe 14"/>
              <p:cNvGrpSpPr/>
              <p:nvPr/>
            </p:nvGrpSpPr>
            <p:grpSpPr>
              <a:xfrm>
                <a:off x="7065227" y="1140148"/>
                <a:ext cx="720080" cy="1728192"/>
                <a:chOff x="3323517" y="1790579"/>
                <a:chExt cx="648070" cy="1656184"/>
              </a:xfrm>
            </p:grpSpPr>
            <p:sp>
              <p:nvSpPr>
                <p:cNvPr id="25" name="Rectangle à coins arrondis 8"/>
                <p:cNvSpPr/>
                <p:nvPr/>
              </p:nvSpPr>
              <p:spPr>
                <a:xfrm>
                  <a:off x="3419872" y="1916832"/>
                  <a:ext cx="432048" cy="144016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6" name="Picture 6" descr="\\Etdsdat006\dps\DIRECTION SERVICES\ARCHIVES\03 00 COMMUNICATION\03 02 Photos générique des CityBox\Logo\citybox_gris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819460" y="2294636"/>
                  <a:ext cx="1656184" cy="64807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7524328" y="2780928"/>
                <a:ext cx="45719" cy="7200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51079" y="3040158"/>
                <a:ext cx="720080" cy="216024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700" dirty="0" smtClean="0">
                    <a:solidFill>
                      <a:schemeClr val="bg1"/>
                    </a:solidFill>
                  </a:rPr>
                  <a:t>RJ45</a:t>
                </a:r>
              </a:p>
              <a:p>
                <a:pPr algn="ctr"/>
                <a:r>
                  <a:rPr lang="fr-FR" sz="700" dirty="0" smtClean="0">
                    <a:solidFill>
                      <a:schemeClr val="bg1"/>
                    </a:solidFill>
                  </a:rPr>
                  <a:t> service</a:t>
                </a:r>
              </a:p>
            </p:txBody>
          </p:sp>
          <p:cxnSp>
            <p:nvCxnSpPr>
              <p:cNvPr id="18" name="Connecteur en angle 85"/>
              <p:cNvCxnSpPr>
                <a:stCxn id="15" idx="2"/>
                <a:endCxn id="17" idx="3"/>
              </p:cNvCxnSpPr>
              <p:nvPr/>
            </p:nvCxnSpPr>
            <p:spPr>
              <a:xfrm rot="5400000">
                <a:off x="7111557" y="2712538"/>
                <a:ext cx="295234" cy="576029"/>
              </a:xfrm>
              <a:prstGeom prst="bentConnector2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cteur en angle 32"/>
            <p:cNvCxnSpPr>
              <a:stCxn id="37" idx="2"/>
              <a:endCxn id="17" idx="1"/>
            </p:cNvCxnSpPr>
            <p:nvPr/>
          </p:nvCxnSpPr>
          <p:spPr>
            <a:xfrm rot="5400000">
              <a:off x="2833169" y="3096225"/>
              <a:ext cx="765085" cy="314511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1772816"/>
              <a:ext cx="2736304" cy="109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3347864" y="2780928"/>
              <a:ext cx="50203" cy="900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5292080" y="2780928"/>
              <a:ext cx="1259272" cy="1026114"/>
              <a:chOff x="3703011" y="3212975"/>
              <a:chExt cx="1259272" cy="102611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566927" y="3789039"/>
                <a:ext cx="395356" cy="4500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</a:rPr>
                  <a:t>Alim</a:t>
                </a:r>
                <a:endParaRPr lang="fr-FR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03011" y="3212975"/>
                <a:ext cx="50203" cy="9001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7" name="Forme 46"/>
              <p:cNvCxnSpPr>
                <a:stCxn id="46" idx="2"/>
                <a:endCxn id="48" idx="1"/>
              </p:cNvCxnSpPr>
              <p:nvPr/>
            </p:nvCxnSpPr>
            <p:spPr>
              <a:xfrm rot="16200000" flipH="1">
                <a:off x="3737975" y="3293123"/>
                <a:ext cx="747083" cy="766806"/>
              </a:xfrm>
              <a:prstGeom prst="bentConnector2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4494919" y="4005063"/>
                <a:ext cx="50203" cy="9001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9" name="Picture 3" descr="D:\Data\Downloads\teleinfo-1-compteur-usb-rail-din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07904" y="3717032"/>
              <a:ext cx="1961804" cy="15835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roupe 42"/>
            <p:cNvGrpSpPr/>
            <p:nvPr/>
          </p:nvGrpSpPr>
          <p:grpSpPr>
            <a:xfrm>
              <a:off x="4572000" y="2780928"/>
              <a:ext cx="50203" cy="936104"/>
              <a:chOff x="3369669" y="3266982"/>
              <a:chExt cx="50203" cy="9361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369669" y="3266982"/>
                <a:ext cx="50203" cy="900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369669" y="4113076"/>
                <a:ext cx="50203" cy="900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58" name="Connecteur droit 57"/>
            <p:cNvCxnSpPr>
              <a:stCxn id="63" idx="1"/>
              <a:endCxn id="65" idx="0"/>
            </p:cNvCxnSpPr>
            <p:nvPr/>
          </p:nvCxnSpPr>
          <p:spPr>
            <a:xfrm>
              <a:off x="4572000" y="2825933"/>
              <a:ext cx="25102" cy="801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space réservé du contenu 10"/>
          <p:cNvSpPr txBox="1">
            <a:spLocks/>
          </p:cNvSpPr>
          <p:nvPr/>
        </p:nvSpPr>
        <p:spPr bwMode="gray">
          <a:xfrm>
            <a:off x="251520" y="2451138"/>
            <a:ext cx="3312368" cy="328211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Alimentation du service</a:t>
            </a:r>
          </a:p>
          <a:p>
            <a:pPr lvl="1" fontAlgn="base"/>
            <a:r>
              <a:rPr lang="fr-FR" sz="1600" dirty="0" smtClean="0"/>
              <a:t>- circuit PLUG de la Citybox</a:t>
            </a:r>
          </a:p>
          <a:p>
            <a:pPr lvl="1" fontAlgn="base">
              <a:buFontTx/>
              <a:buChar char="-"/>
            </a:pPr>
            <a:r>
              <a:rPr lang="fr-FR" sz="1600" dirty="0" smtClean="0"/>
              <a:t> directement sur une prise</a:t>
            </a:r>
          </a:p>
          <a:p>
            <a:pPr lvl="1" fontAlgn="base"/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>
                <a:solidFill>
                  <a:schemeClr val="tx2"/>
                </a:solidFill>
              </a:rPr>
              <a:t>2. Data (RJ45)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b="1" dirty="0" smtClean="0">
              <a:solidFill>
                <a:schemeClr val="tx2"/>
              </a:solidFill>
            </a:endParaRP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3. Audio (Câble RCA)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b="1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>
                <a:solidFill>
                  <a:schemeClr val="accent1"/>
                </a:solidFill>
              </a:rPr>
              <a:t>4. Ecouteurs (vérification)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 </a:t>
            </a:r>
            <a:endParaRPr lang="fr-FR" sz="1600" dirty="0"/>
          </a:p>
        </p:txBody>
      </p:sp>
      <p:grpSp>
        <p:nvGrpSpPr>
          <p:cNvPr id="78" name="Groupe 77"/>
          <p:cNvGrpSpPr/>
          <p:nvPr/>
        </p:nvGrpSpPr>
        <p:grpSpPr>
          <a:xfrm rot="16200000">
            <a:off x="7700189" y="1884987"/>
            <a:ext cx="76167" cy="715921"/>
            <a:chOff x="8388424" y="1412776"/>
            <a:chExt cx="51091" cy="1194898"/>
          </a:xfrm>
          <a:solidFill>
            <a:schemeClr val="accent1"/>
          </a:solidFill>
        </p:grpSpPr>
        <p:sp>
          <p:nvSpPr>
            <p:cNvPr id="70" name="Rectangle 69"/>
            <p:cNvSpPr/>
            <p:nvPr/>
          </p:nvSpPr>
          <p:spPr>
            <a:xfrm>
              <a:off x="8388424" y="2516071"/>
              <a:ext cx="51091" cy="9160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>
              <a:stCxn id="72" idx="2"/>
              <a:endCxn id="70" idx="0"/>
            </p:cNvCxnSpPr>
            <p:nvPr/>
          </p:nvCxnSpPr>
          <p:spPr>
            <a:xfrm>
              <a:off x="8413970" y="1504379"/>
              <a:ext cx="0" cy="1011692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388424" y="1412776"/>
              <a:ext cx="51091" cy="9160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9" name="Rectangle 78"/>
          <p:cNvSpPr/>
          <p:nvPr/>
        </p:nvSpPr>
        <p:spPr>
          <a:xfrm flipH="1">
            <a:off x="8100392" y="2132856"/>
            <a:ext cx="804697" cy="2748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 smtClean="0">
                <a:solidFill>
                  <a:schemeClr val="bg1"/>
                </a:solidFill>
              </a:rPr>
              <a:t>Ecouteurs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06914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</a:pPr>
            <a:r>
              <a:rPr lang="fr-FR" dirty="0"/>
              <a:t>Sur n’importe quelle </a:t>
            </a:r>
            <a:r>
              <a:rPr lang="fr-FR" dirty="0" err="1"/>
              <a:t>Citybox</a:t>
            </a:r>
            <a:r>
              <a:rPr lang="fr-FR" dirty="0"/>
              <a:t> proche du lieu de diffusion (exemple Mairie, Office du tourisme,…)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 audio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1124744"/>
            <a:ext cx="3168352" cy="1800200"/>
          </a:xfrm>
          <a:prstGeom prst="round2Diag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/>
          <a:p>
            <a:pPr fontAlgn="base">
              <a:spcAft>
                <a:spcPts val="0"/>
              </a:spcAft>
            </a:pPr>
            <a:endParaRPr lang="fr-FR" sz="1600" dirty="0" smtClean="0">
              <a:solidFill>
                <a:schemeClr val="bg1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fr-FR" sz="1600" dirty="0" smtClean="0">
                <a:solidFill>
                  <a:schemeClr val="bg1"/>
                </a:solidFill>
              </a:rPr>
              <a:t>Caractéristiques table de mixage</a:t>
            </a:r>
          </a:p>
          <a:p>
            <a:pPr fontAlgn="base">
              <a:spcAft>
                <a:spcPts val="0"/>
              </a:spcAft>
            </a:pPr>
            <a:endParaRPr lang="fr-FR" sz="1600" dirty="0" smtClean="0">
              <a:solidFill>
                <a:schemeClr val="bg1"/>
              </a:solidFill>
            </a:endParaRPr>
          </a:p>
          <a:p>
            <a:pPr fontAlgn="base">
              <a:spcAft>
                <a:spcPts val="0"/>
              </a:spcAft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</a:rPr>
              <a:t> bascule automatique</a:t>
            </a:r>
          </a:p>
          <a:p>
            <a:pPr fontAlgn="base">
              <a:spcAft>
                <a:spcPts val="0"/>
              </a:spcAft>
              <a:buFontTx/>
              <a:buChar char="-"/>
            </a:pPr>
            <a:endParaRPr lang="fr-FR" sz="1600" dirty="0" smtClean="0">
              <a:solidFill>
                <a:schemeClr val="bg1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fr-FR" sz="1600" dirty="0" smtClean="0">
                <a:solidFill>
                  <a:schemeClr val="bg1"/>
                </a:solidFill>
              </a:rPr>
              <a:t>- sortie à 0dB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7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2564904"/>
            <a:ext cx="1961804" cy="15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mic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365104"/>
            <a:ext cx="2086495" cy="15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82"/>
          <p:cNvGrpSpPr/>
          <p:nvPr/>
        </p:nvGrpSpPr>
        <p:grpSpPr>
          <a:xfrm>
            <a:off x="6588224" y="1484784"/>
            <a:ext cx="2073345" cy="1080120"/>
            <a:chOff x="-1354461" y="5733256"/>
            <a:chExt cx="2073345" cy="1080120"/>
          </a:xfrm>
        </p:grpSpPr>
        <p:sp>
          <p:nvSpPr>
            <p:cNvPr id="11" name="Rectangle 10"/>
            <p:cNvSpPr/>
            <p:nvPr/>
          </p:nvSpPr>
          <p:spPr>
            <a:xfrm>
              <a:off x="323528" y="5733256"/>
              <a:ext cx="395356" cy="4500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Alim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354461" y="6723366"/>
              <a:ext cx="50203" cy="9001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13" name="Forme 12"/>
            <p:cNvCxnSpPr>
              <a:stCxn id="12" idx="2"/>
              <a:endCxn id="14" idx="1"/>
            </p:cNvCxnSpPr>
            <p:nvPr/>
          </p:nvCxnSpPr>
          <p:spPr>
            <a:xfrm rot="5400000" flipH="1" flipV="1">
              <a:off x="-957467" y="5604390"/>
              <a:ext cx="837093" cy="1580879"/>
            </a:xfrm>
            <a:prstGeom prst="bentConnector4">
              <a:avLst>
                <a:gd name="adj1" fmla="val 100132"/>
                <a:gd name="adj2" fmla="val 25087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51520" y="5931278"/>
              <a:ext cx="50203" cy="9001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7" name="Espace réservé du contenu 10"/>
          <p:cNvSpPr txBox="1">
            <a:spLocks/>
          </p:cNvSpPr>
          <p:nvPr/>
        </p:nvSpPr>
        <p:spPr bwMode="gray">
          <a:xfrm>
            <a:off x="251520" y="3212976"/>
            <a:ext cx="3312368" cy="2448272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Alimentation</a:t>
            </a:r>
          </a:p>
          <a:p>
            <a:pPr lvl="1" fontAlgn="base"/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/>
              <a:t>2. Encodeur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b="1" dirty="0" smtClean="0">
              <a:solidFill>
                <a:schemeClr val="tx2"/>
              </a:solidFill>
            </a:endParaRP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>
                <a:solidFill>
                  <a:schemeClr val="accent1"/>
                </a:solidFill>
              </a:rPr>
              <a:t>3. Equipement sonorisation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9" name="Image 18" descr="note-de-musi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941168"/>
            <a:ext cx="792088" cy="792088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>
            <a:off x="7020272" y="3717032"/>
            <a:ext cx="637431" cy="929621"/>
            <a:chOff x="7020272" y="3717032"/>
            <a:chExt cx="637431" cy="929621"/>
          </a:xfrm>
          <a:solidFill>
            <a:schemeClr val="accent1"/>
          </a:solidFill>
        </p:grpSpPr>
        <p:sp>
          <p:nvSpPr>
            <p:cNvPr id="25" name="Rectangle 24"/>
            <p:cNvSpPr/>
            <p:nvPr/>
          </p:nvSpPr>
          <p:spPr>
            <a:xfrm rot="10800000">
              <a:off x="7020272" y="3717032"/>
              <a:ext cx="76167" cy="54884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7592177" y="4581128"/>
              <a:ext cx="76167" cy="54884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cxnSp>
          <p:nvCxnSpPr>
            <p:cNvPr id="29" name="Forme 28"/>
            <p:cNvCxnSpPr>
              <a:stCxn id="27" idx="3"/>
              <a:endCxn id="25" idx="1"/>
            </p:cNvCxnSpPr>
            <p:nvPr/>
          </p:nvCxnSpPr>
          <p:spPr>
            <a:xfrm rot="16200000" flipV="1">
              <a:off x="6950344" y="3890570"/>
              <a:ext cx="826013" cy="533822"/>
            </a:xfrm>
            <a:prstGeom prst="bentConnector2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4866515" y="3302107"/>
            <a:ext cx="641589" cy="1632578"/>
            <a:chOff x="7602819" y="3014075"/>
            <a:chExt cx="641589" cy="163257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 rot="10800000">
              <a:off x="8168241" y="3014075"/>
              <a:ext cx="76167" cy="54884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7592177" y="4581128"/>
              <a:ext cx="76167" cy="54884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cxnSp>
          <p:nvCxnSpPr>
            <p:cNvPr id="42" name="Forme 41"/>
            <p:cNvCxnSpPr>
              <a:stCxn id="41" idx="3"/>
              <a:endCxn id="40" idx="1"/>
            </p:cNvCxnSpPr>
            <p:nvPr/>
          </p:nvCxnSpPr>
          <p:spPr>
            <a:xfrm rot="5400000" flipH="1" flipV="1">
              <a:off x="7172849" y="3498929"/>
              <a:ext cx="1528970" cy="614147"/>
            </a:xfrm>
            <a:prstGeom prst="bentConnector4">
              <a:avLst>
                <a:gd name="adj1" fmla="val 49451"/>
                <a:gd name="adj2" fmla="val 740"/>
              </a:avLst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5425454" y="1268760"/>
            <a:ext cx="658714" cy="1300303"/>
            <a:chOff x="8168241" y="3014075"/>
            <a:chExt cx="658714" cy="1300303"/>
          </a:xfrm>
          <a:solidFill>
            <a:schemeClr val="tx1"/>
          </a:solidFill>
        </p:grpSpPr>
        <p:sp>
          <p:nvSpPr>
            <p:cNvPr id="45" name="Rectangle 44"/>
            <p:cNvSpPr/>
            <p:nvPr/>
          </p:nvSpPr>
          <p:spPr>
            <a:xfrm rot="10800000">
              <a:off x="8168241" y="3014075"/>
              <a:ext cx="76167" cy="5488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8761429" y="4248853"/>
              <a:ext cx="76167" cy="5488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cxnSp>
          <p:nvCxnSpPr>
            <p:cNvPr id="47" name="Forme 46"/>
            <p:cNvCxnSpPr>
              <a:stCxn id="46" idx="3"/>
              <a:endCxn id="45" idx="1"/>
            </p:cNvCxnSpPr>
            <p:nvPr/>
          </p:nvCxnSpPr>
          <p:spPr>
            <a:xfrm rot="16200000" flipV="1">
              <a:off x="7923614" y="3362312"/>
              <a:ext cx="1196695" cy="555105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052736"/>
            <a:ext cx="1224136" cy="49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Relai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6730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E973-3EBC-4F00-B55F-E06FCFFAB74F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2" name="Espace réservé du contenu 6" descr="Barionet_Web8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4756" y="2708920"/>
            <a:ext cx="2232248" cy="1484445"/>
          </a:xfrm>
        </p:spPr>
      </p:pic>
      <p:grpSp>
        <p:nvGrpSpPr>
          <p:cNvPr id="75" name="Groupe 74"/>
          <p:cNvGrpSpPr/>
          <p:nvPr/>
        </p:nvGrpSpPr>
        <p:grpSpPr>
          <a:xfrm>
            <a:off x="3491880" y="4509120"/>
            <a:ext cx="1728192" cy="720080"/>
            <a:chOff x="395536" y="4005064"/>
            <a:chExt cx="1728192" cy="720080"/>
          </a:xfrm>
        </p:grpSpPr>
        <p:pic>
          <p:nvPicPr>
            <p:cNvPr id="8" name="Espace réservé pour une image  9" descr="relegestion à l'armoire.PNG"/>
            <p:cNvPicPr>
              <a:picLocks noChangeAspect="1"/>
            </p:cNvPicPr>
            <p:nvPr/>
          </p:nvPicPr>
          <p:blipFill>
            <a:blip r:embed="rId4" cstate="print"/>
            <a:srcRect l="26717" t="10259" r="30717" b="76551"/>
            <a:stretch>
              <a:fillRect/>
            </a:stretch>
          </p:blipFill>
          <p:spPr bwMode="gray">
            <a:xfrm>
              <a:off x="395536" y="4077072"/>
              <a:ext cx="1728192" cy="648072"/>
            </a:xfrm>
            <a:prstGeom prst="round2DiagRect">
              <a:avLst>
                <a:gd name="adj1" fmla="val 0"/>
                <a:gd name="adj2" fmla="val 9846"/>
              </a:avLst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11" name="Rectangle 10"/>
            <p:cNvSpPr/>
            <p:nvPr/>
          </p:nvSpPr>
          <p:spPr>
            <a:xfrm>
              <a:off x="971600" y="4005064"/>
              <a:ext cx="72008" cy="14401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Forme 20"/>
          <p:cNvCxnSpPr>
            <a:stCxn id="17" idx="0"/>
            <a:endCxn id="48" idx="1"/>
          </p:cNvCxnSpPr>
          <p:nvPr/>
        </p:nvCxnSpPr>
        <p:spPr>
          <a:xfrm rot="16200000" flipH="1">
            <a:off x="5130404" y="3266636"/>
            <a:ext cx="72010" cy="972797"/>
          </a:xfrm>
          <a:prstGeom prst="bentConnector3">
            <a:avLst>
              <a:gd name="adj1" fmla="val 36745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5400000" flipH="1" flipV="1">
            <a:off x="5580800" y="3681028"/>
            <a:ext cx="144016" cy="720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3779912" y="3068960"/>
            <a:ext cx="1440160" cy="648072"/>
            <a:chOff x="683568" y="2564904"/>
            <a:chExt cx="1440160" cy="648072"/>
          </a:xfrm>
        </p:grpSpPr>
        <p:sp>
          <p:nvSpPr>
            <p:cNvPr id="10" name="Rectangle 9"/>
            <p:cNvSpPr/>
            <p:nvPr/>
          </p:nvSpPr>
          <p:spPr>
            <a:xfrm>
              <a:off x="683568" y="2564904"/>
              <a:ext cx="1440160" cy="48005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Modem DSL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953598" y="3044956"/>
              <a:ext cx="90010" cy="16801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1547663" y="3044952"/>
              <a:ext cx="72008" cy="16802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1241630" y="3044957"/>
              <a:ext cx="90010" cy="1680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8425116" y="2636912"/>
            <a:ext cx="467364" cy="4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Alim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28972" y="3050958"/>
            <a:ext cx="50203" cy="900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Forme 59"/>
          <p:cNvCxnSpPr>
            <a:stCxn id="59" idx="0"/>
            <a:endCxn id="58" idx="1"/>
          </p:cNvCxnSpPr>
          <p:nvPr/>
        </p:nvCxnSpPr>
        <p:spPr>
          <a:xfrm rot="5400000" flipH="1" flipV="1">
            <a:off x="7695085" y="2320927"/>
            <a:ext cx="189021" cy="1271042"/>
          </a:xfrm>
          <a:prstGeom prst="bentConnector2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374912" y="2834934"/>
            <a:ext cx="50203" cy="900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/>
          <p:cNvCxnSpPr>
            <a:stCxn id="15" idx="0"/>
            <a:endCxn id="11" idx="0"/>
          </p:cNvCxnSpPr>
          <p:nvPr/>
        </p:nvCxnSpPr>
        <p:spPr>
          <a:xfrm>
            <a:off x="4094947" y="3717030"/>
            <a:ext cx="9001" cy="7920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space réservé du contenu 10"/>
          <p:cNvSpPr txBox="1">
            <a:spLocks/>
          </p:cNvSpPr>
          <p:nvPr/>
        </p:nvSpPr>
        <p:spPr bwMode="gray">
          <a:xfrm>
            <a:off x="295435" y="2588906"/>
            <a:ext cx="3042338" cy="144016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Alimentation du service</a:t>
            </a:r>
          </a:p>
          <a:p>
            <a:pPr lvl="1" fontAlgn="base"/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>
                <a:solidFill>
                  <a:schemeClr val="tx2"/>
                </a:solidFill>
              </a:rPr>
              <a:t>2. Data (RJ45)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277179" y="165571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</a:pPr>
            <a:r>
              <a:rPr lang="fr-FR" dirty="0" smtClean="0"/>
              <a:t>Au niveau de chaque armoire 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1er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SONORISATION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r>
              <a:rPr lang="fr-FR" sz="1600" dirty="0" smtClean="0">
                <a:solidFill>
                  <a:schemeClr val="accent3"/>
                </a:solidFill>
                <a:sym typeface="Wingdings" pitchFamily="2" charset="2"/>
              </a:rPr>
              <a:t>Plan avec le positionnement des équipements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Rappel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714756390"/>
              </p:ext>
            </p:extLst>
          </p:nvPr>
        </p:nvGraphicFramePr>
        <p:xfrm>
          <a:off x="395536" y="836712"/>
          <a:ext cx="51125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907704" y="36450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Plan d’implantation nécessaire : important de respecter la localisation de chaque équipement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Equipement configuré avant la pose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Haut-parleur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648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Haut-parleur - Câblage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B661-DAD0-47F9-8094-5D83295FD5F8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l’installation de la Solution </a:t>
            </a:r>
            <a:r>
              <a:rPr lang="fr-FR" dirty="0" err="1" smtClean="0"/>
              <a:t>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7115140" y="779222"/>
            <a:ext cx="2162113" cy="4919028"/>
            <a:chOff x="6085967" y="1196753"/>
            <a:chExt cx="1726393" cy="3376247"/>
          </a:xfrm>
        </p:grpSpPr>
        <p:grpSp>
          <p:nvGrpSpPr>
            <p:cNvPr id="34" name="Groupe 33"/>
            <p:cNvGrpSpPr/>
            <p:nvPr/>
          </p:nvGrpSpPr>
          <p:grpSpPr>
            <a:xfrm>
              <a:off x="6120107" y="1196753"/>
              <a:ext cx="1692253" cy="3376247"/>
              <a:chOff x="6120107" y="1196753"/>
              <a:chExt cx="1692253" cy="3376247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7092280" y="1196753"/>
                <a:ext cx="720080" cy="1728192"/>
                <a:chOff x="3347864" y="1844825"/>
                <a:chExt cx="648070" cy="1656184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3419872" y="1916832"/>
                  <a:ext cx="432048" cy="144016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4102" name="Picture 6" descr="\\Etdsdat006\dps\DIRECTION SERVICES\ARCHIVES\03 00 COMMUNICATION\03 02 Photos générique des CityBox\Logo\citybox_gri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43807" y="2348882"/>
                  <a:ext cx="1656184" cy="64807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7507787" y="2788810"/>
                <a:ext cx="45719" cy="720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20107" y="4356976"/>
                <a:ext cx="720080" cy="21602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700" dirty="0" smtClean="0">
                    <a:solidFill>
                      <a:schemeClr val="bg1"/>
                    </a:solidFill>
                  </a:rPr>
                  <a:t>Alimentation service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7392793" y="2780928"/>
              <a:ext cx="45719" cy="7200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Connecteur en angle 85"/>
            <p:cNvCxnSpPr>
              <a:stCxn id="23" idx="2"/>
              <a:endCxn id="42" idx="3"/>
            </p:cNvCxnSpPr>
            <p:nvPr/>
          </p:nvCxnSpPr>
          <p:spPr>
            <a:xfrm rot="5400000">
              <a:off x="6383333" y="3317673"/>
              <a:ext cx="1604169" cy="69046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085967" y="2785305"/>
              <a:ext cx="720080" cy="21602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>
                  <a:solidFill>
                    <a:schemeClr val="bg1"/>
                  </a:solidFill>
                </a:rPr>
                <a:t>RJ45</a:t>
              </a:r>
            </a:p>
            <a:p>
              <a:pPr algn="ctr"/>
              <a:r>
                <a:rPr lang="fr-FR" sz="700" dirty="0" smtClean="0">
                  <a:solidFill>
                    <a:schemeClr val="bg1"/>
                  </a:solidFill>
                </a:rPr>
                <a:t> service</a:t>
              </a:r>
            </a:p>
          </p:txBody>
        </p:sp>
        <p:cxnSp>
          <p:nvCxnSpPr>
            <p:cNvPr id="102" name="Connecteur en angle 85"/>
            <p:cNvCxnSpPr>
              <a:stCxn id="83" idx="2"/>
              <a:endCxn id="101" idx="3"/>
            </p:cNvCxnSpPr>
            <p:nvPr/>
          </p:nvCxnSpPr>
          <p:spPr>
            <a:xfrm rot="5400000">
              <a:off x="7090660" y="2568324"/>
              <a:ext cx="40382" cy="609606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space réservé du contenu 10"/>
          <p:cNvSpPr txBox="1">
            <a:spLocks/>
          </p:cNvSpPr>
          <p:nvPr/>
        </p:nvSpPr>
        <p:spPr bwMode="gray">
          <a:xfrm>
            <a:off x="95272" y="3100760"/>
            <a:ext cx="3312368" cy="2448272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Alimentation du service sur le circuit PLUG de la Citybox</a:t>
            </a:r>
          </a:p>
          <a:p>
            <a:pPr lvl="1" fontAlgn="base"/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>
                <a:solidFill>
                  <a:schemeClr val="tx2"/>
                </a:solidFill>
              </a:rPr>
              <a:t>2. Data (RJ45)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600" b="1" dirty="0" smtClean="0">
              <a:solidFill>
                <a:schemeClr val="tx2"/>
              </a:solidFill>
            </a:endParaRP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dirty="0" smtClean="0">
                <a:solidFill>
                  <a:schemeClr val="accent1"/>
                </a:solidFill>
              </a:rPr>
              <a:t>3. HP esclave (option)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6505219" y="4176618"/>
            <a:ext cx="45719" cy="889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7584" y="59492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de l’allumage des haut-parleurs par </a:t>
            </a:r>
            <a:r>
              <a:rPr lang="fr-FR" dirty="0" err="1" smtClean="0"/>
              <a:t>Citybox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26822"/>
          <a:stretch/>
        </p:blipFill>
        <p:spPr>
          <a:xfrm>
            <a:off x="3347864" y="1091802"/>
            <a:ext cx="3148862" cy="4353422"/>
          </a:xfrm>
          <a:prstGeom prst="rect">
            <a:avLst/>
          </a:prstGeom>
        </p:spPr>
      </p:pic>
      <p:cxnSp>
        <p:nvCxnSpPr>
          <p:cNvPr id="47" name="Connecteur en angle 85"/>
          <p:cNvCxnSpPr>
            <a:stCxn id="101" idx="1"/>
            <a:endCxn id="49" idx="0"/>
          </p:cNvCxnSpPr>
          <p:nvPr/>
        </p:nvCxnSpPr>
        <p:spPr>
          <a:xfrm rot="10800000">
            <a:off x="6579702" y="2167139"/>
            <a:ext cx="535438" cy="1083894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5400000">
            <a:off x="6498617" y="2114683"/>
            <a:ext cx="57258" cy="1049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6466115" y="2797795"/>
            <a:ext cx="1430862" cy="1351285"/>
            <a:chOff x="6411304" y="3356992"/>
            <a:chExt cx="1430862" cy="1351285"/>
          </a:xfrm>
        </p:grpSpPr>
        <p:grpSp>
          <p:nvGrpSpPr>
            <p:cNvPr id="70" name="Groupe 69"/>
            <p:cNvGrpSpPr/>
            <p:nvPr/>
          </p:nvGrpSpPr>
          <p:grpSpPr>
            <a:xfrm>
              <a:off x="6516217" y="3385621"/>
              <a:ext cx="1325949" cy="1322656"/>
              <a:chOff x="6481250" y="4183659"/>
              <a:chExt cx="1325949" cy="1322656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002502" y="5231507"/>
                <a:ext cx="804697" cy="27480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700" dirty="0" smtClean="0">
                    <a:solidFill>
                      <a:schemeClr val="bg1"/>
                    </a:solidFill>
                  </a:rPr>
                  <a:t>HP esclave</a:t>
                </a:r>
              </a:p>
            </p:txBody>
          </p:sp>
          <p:cxnSp>
            <p:nvCxnSpPr>
              <p:cNvPr id="65" name="Connecteur en angle 85"/>
              <p:cNvCxnSpPr>
                <a:stCxn id="59" idx="3"/>
                <a:endCxn id="72" idx="0"/>
              </p:cNvCxnSpPr>
              <p:nvPr/>
            </p:nvCxnSpPr>
            <p:spPr>
              <a:xfrm rot="10800000">
                <a:off x="6481250" y="4183659"/>
                <a:ext cx="521253" cy="1185252"/>
              </a:xfrm>
              <a:prstGeom prst="bentConnector3">
                <a:avLst>
                  <a:gd name="adj1" fmla="val 74121"/>
                </a:avLst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 rot="5400000">
              <a:off x="6435131" y="3333165"/>
              <a:ext cx="57258" cy="1049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4" name="Connecteur en angle 73"/>
          <p:cNvCxnSpPr/>
          <p:nvPr/>
        </p:nvCxnSpPr>
        <p:spPr>
          <a:xfrm>
            <a:off x="6588224" y="4221088"/>
            <a:ext cx="569673" cy="1291164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048062"/>
            <a:ext cx="2376264" cy="184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Haut-parleur - Fixation mécanique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7569" y="1785966"/>
            <a:ext cx="3852863" cy="26341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AA-E76D-4A5F-B4E4-A7F5EFA5B6F8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187624" y="1785966"/>
            <a:ext cx="2337728" cy="2749100"/>
            <a:chOff x="1187624" y="1785966"/>
            <a:chExt cx="2337728" cy="27491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1844824"/>
              <a:ext cx="2337728" cy="269024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87624" y="1785966"/>
              <a:ext cx="360040" cy="274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12360" y="4125772"/>
            <a:ext cx="720080" cy="274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Haut-parleur - </a:t>
            </a:r>
            <a:r>
              <a:rPr lang="fr-FR" noProof="0" dirty="0" smtClean="0"/>
              <a:t>Positionnement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3816424" cy="381642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 fontAlgn="base"/>
            <a:endParaRPr lang="fr-FR" dirty="0" smtClean="0"/>
          </a:p>
          <a:p>
            <a:pPr lvl="0" fontAlgn="base">
              <a:buFont typeface="Arial" pitchFamily="34" charset="0"/>
              <a:buChar char="•"/>
            </a:pPr>
            <a:r>
              <a:rPr lang="fr-FR" dirty="0" smtClean="0"/>
              <a:t> Orienter les haut-parleurs perpendiculaire aux trottoirs</a:t>
            </a:r>
          </a:p>
          <a:p>
            <a:pPr lvl="0" fontAlgn="base">
              <a:buFont typeface="Arial" pitchFamily="34" charset="0"/>
              <a:buChar char="•"/>
            </a:pPr>
            <a:r>
              <a:rPr lang="fr-FR" dirty="0" smtClean="0"/>
              <a:t> Hauteur d’installation : 2,5 à 6m</a:t>
            </a:r>
          </a:p>
          <a:p>
            <a:pPr lvl="0" fontAlgn="base">
              <a:buFont typeface="Arial" pitchFamily="34" charset="0"/>
              <a:buChar char="•"/>
            </a:pPr>
            <a:r>
              <a:rPr lang="fr-FR" dirty="0" smtClean="0"/>
              <a:t> Inter-distance entre 2 HP : 20 à 40m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8453-D6F9-4A99-99E1-E6E74C102F3F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7" name="Groupe 23"/>
          <p:cNvGrpSpPr/>
          <p:nvPr/>
        </p:nvGrpSpPr>
        <p:grpSpPr>
          <a:xfrm>
            <a:off x="4139952" y="2060848"/>
            <a:ext cx="4968551" cy="3744416"/>
            <a:chOff x="4509328" y="2420888"/>
            <a:chExt cx="3515607" cy="251551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788024" y="2420888"/>
              <a:ext cx="3236911" cy="2124075"/>
              <a:chOff x="2244" y="10261"/>
              <a:chExt cx="5098" cy="3345"/>
            </a:xfrm>
          </p:grpSpPr>
          <p:pic>
            <p:nvPicPr>
              <p:cNvPr id="33" name="Image 1" descr="MAT CITYBOX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gray">
              <a:xfrm>
                <a:off x="2244" y="10261"/>
                <a:ext cx="1245" cy="3345"/>
              </a:xfrm>
              <a:prstGeom prst="rect">
                <a:avLst/>
              </a:prstGeom>
              <a:noFill/>
            </p:spPr>
          </p:pic>
          <p:pic>
            <p:nvPicPr>
              <p:cNvPr id="34" name="Image 1" descr="MAT CITYBOX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gray">
              <a:xfrm>
                <a:off x="6097" y="10261"/>
                <a:ext cx="1245" cy="33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AutoShape 5"/>
            <p:cNvSpPr>
              <a:spLocks noChangeShapeType="1"/>
            </p:cNvSpPr>
            <p:nvPr/>
          </p:nvSpPr>
          <p:spPr bwMode="auto">
            <a:xfrm>
              <a:off x="5050191" y="4626065"/>
              <a:ext cx="2364824" cy="27070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AutoShape 2"/>
            <p:cNvSpPr>
              <a:spLocks noChangeShapeType="1"/>
            </p:cNvSpPr>
            <p:nvPr/>
          </p:nvSpPr>
          <p:spPr bwMode="auto">
            <a:xfrm flipH="1" flipV="1">
              <a:off x="4786416" y="3358875"/>
              <a:ext cx="28617" cy="1150242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4509328" y="3827868"/>
              <a:ext cx="409575" cy="21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4m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5996700" y="4723219"/>
              <a:ext cx="805416" cy="21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20 m</a:t>
              </a:r>
              <a:endPara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Picture 3" descr="BouyerHPvignet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3526" y="3212976"/>
              <a:ext cx="349250" cy="349250"/>
            </a:xfrm>
            <a:prstGeom prst="rect">
              <a:avLst/>
            </a:prstGeom>
            <a:noFill/>
          </p:spPr>
        </p:pic>
        <p:pic>
          <p:nvPicPr>
            <p:cNvPr id="32" name="Image 31" descr="BouyerHPvignet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7886" y="3212976"/>
              <a:ext cx="349250" cy="3492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624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et relevé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sous tension</a:t>
            </a:r>
          </a:p>
          <a:p>
            <a:pPr marL="915750" lvl="3" indent="-285750">
              <a:buFontTx/>
              <a:buChar char="-"/>
            </a:pPr>
            <a:r>
              <a:rPr lang="fr-FR" dirty="0" smtClean="0"/>
              <a:t>Consommation 20W</a:t>
            </a:r>
          </a:p>
          <a:p>
            <a:pPr lvl="3" indent="0">
              <a:buNone/>
            </a:pPr>
            <a:endParaRPr lang="fr-FR" dirty="0"/>
          </a:p>
          <a:p>
            <a:r>
              <a:rPr lang="fr-FR" dirty="0" smtClean="0"/>
              <a:t>Repérer chaque HP en associant son adresse MAC au matricule du mât sur lequel il est installé</a:t>
            </a:r>
          </a:p>
          <a:p>
            <a:pPr marL="915750" lvl="3" indent="-285750">
              <a:buFontTx/>
              <a:buChar char="-"/>
            </a:pPr>
            <a:r>
              <a:rPr lang="fr-FR" dirty="0" smtClean="0"/>
              <a:t>Possibilité d’utiliser une douchette pour scanner l’adresse)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r="30008"/>
          <a:stretch>
            <a:fillRect/>
          </a:stretch>
        </p:blipFill>
        <p:spPr/>
      </p:pic>
      <p:cxnSp>
        <p:nvCxnSpPr>
          <p:cNvPr id="12" name="Connecteur droit avec flèche 11"/>
          <p:cNvCxnSpPr/>
          <p:nvPr/>
        </p:nvCxnSpPr>
        <p:spPr>
          <a:xfrm>
            <a:off x="4860032" y="3933056"/>
            <a:ext cx="108012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3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18000" cy="52382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600" dirty="0"/>
              <a:t>Entre quelles étapes se fait l’installation des HP?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chemeClr val="accent1"/>
                </a:solidFill>
              </a:rPr>
              <a:t>Après la configuration des HP et avant les réglages 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600" dirty="0" smtClean="0"/>
              <a:t>Etant donné que les HP sont configurés avant la pose, quelle information doit être scrupuleusement </a:t>
            </a:r>
            <a:r>
              <a:rPr lang="fr-FR" sz="1600" dirty="0" smtClean="0"/>
              <a:t>respectée?</a:t>
            </a:r>
            <a:endParaRPr lang="fr-FR" sz="1600" dirty="0" smtClean="0"/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chemeClr val="accent1"/>
                </a:solidFill>
              </a:rPr>
              <a:t>Respect de la position sur le plan d’implantation</a:t>
            </a:r>
          </a:p>
          <a:p>
            <a:pPr>
              <a:spcAft>
                <a:spcPts val="0"/>
              </a:spcAft>
            </a:pPr>
            <a:endParaRPr lang="fr-FR" sz="1600" dirty="0"/>
          </a:p>
          <a:p>
            <a:pPr>
              <a:spcAft>
                <a:spcPts val="0"/>
              </a:spcAft>
            </a:pPr>
            <a:r>
              <a:rPr lang="fr-FR" sz="1600" dirty="0"/>
              <a:t>Quelle est l’information à relever sur le HP après pose?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chemeClr val="accent1"/>
                </a:solidFill>
              </a:rPr>
              <a:t>L’adresse </a:t>
            </a:r>
            <a:r>
              <a:rPr lang="fr-FR" sz="1600" dirty="0" smtClean="0">
                <a:solidFill>
                  <a:schemeClr val="accent1"/>
                </a:solidFill>
              </a:rPr>
              <a:t>MAC</a:t>
            </a:r>
          </a:p>
          <a:p>
            <a:pPr>
              <a:spcAft>
                <a:spcPts val="0"/>
              </a:spcAft>
            </a:pPr>
            <a:endParaRPr lang="fr-FR" sz="1600" dirty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600" dirty="0"/>
              <a:t>Quelle est l’installation juste?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chemeClr val="accent1"/>
                </a:solidFill>
              </a:rPr>
              <a:t>(</a:t>
            </a:r>
            <a:r>
              <a:rPr lang="fr-FR" sz="1600" dirty="0" err="1">
                <a:solidFill>
                  <a:schemeClr val="accent1"/>
                </a:solidFill>
              </a:rPr>
              <a:t>cf</a:t>
            </a:r>
            <a:r>
              <a:rPr lang="fr-FR" sz="1600" dirty="0">
                <a:solidFill>
                  <a:schemeClr val="accent1"/>
                </a:solidFill>
              </a:rPr>
              <a:t> slide suivante)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Affichage à l'écran (4:3)</PresentationFormat>
  <Paragraphs>188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Rappel</vt:lpstr>
      <vt:lpstr>Présentation PowerPoint</vt:lpstr>
      <vt:lpstr>Haut-parleur - Câblage</vt:lpstr>
      <vt:lpstr>Haut-parleur - Fixation mécanique</vt:lpstr>
      <vt:lpstr>Haut-parleur - Positionnement</vt:lpstr>
      <vt:lpstr>Contrôle et relevé terrain</vt:lpstr>
      <vt:lpstr>Points clés</vt:lpstr>
      <vt:lpstr>Points clés</vt:lpstr>
      <vt:lpstr>Points clés</vt:lpstr>
      <vt:lpstr>Présentation PowerPoint</vt:lpstr>
      <vt:lpstr>Encodeur</vt:lpstr>
      <vt:lpstr>Source audio</vt:lpstr>
      <vt:lpstr>Présentation PowerPoint</vt:lpstr>
      <vt:lpstr>Relai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KHALFOUNE, Nora</cp:lastModifiedBy>
  <cp:revision>704</cp:revision>
  <dcterms:created xsi:type="dcterms:W3CDTF">2012-06-19T08:22:40Z</dcterms:created>
  <dcterms:modified xsi:type="dcterms:W3CDTF">2015-09-01T06:45:10Z</dcterms:modified>
</cp:coreProperties>
</file>