
<file path=[Content_Types].xml><?xml version="1.0" encoding="utf-8"?>
<Types xmlns="http://schemas.openxmlformats.org/package/2006/content-types">
  <Override PartName="/ppt/slideMasters/slideMaster2.xml" ContentType="application/vnd.openxmlformats-officedocument.presentationml.slideMaster+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7"/>
  </p:notesMasterIdLst>
  <p:sldIdLst>
    <p:sldId id="267" r:id="rId3"/>
    <p:sldId id="399" r:id="rId4"/>
    <p:sldId id="385" r:id="rId5"/>
    <p:sldId id="398" r:id="rId6"/>
  </p:sldIdLst>
  <p:sldSz cx="9144000" cy="6858000" type="screen4x3"/>
  <p:notesSz cx="7099300" cy="102346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F7FF"/>
    <a:srgbClr val="D9D9D9"/>
    <a:srgbClr val="005CA9"/>
    <a:srgbClr val="E3003C"/>
    <a:srgbClr val="A31781"/>
    <a:srgbClr val="00A099"/>
  </p:clrMru>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Style moyen 4 - Accentuation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15" autoAdjust="0"/>
    <p:restoredTop sz="78501" autoAdjust="0"/>
  </p:normalViewPr>
  <p:slideViewPr>
    <p:cSldViewPr>
      <p:cViewPr>
        <p:scale>
          <a:sx n="75" d="100"/>
          <a:sy n="75" d="100"/>
        </p:scale>
        <p:origin x="-360" y="-72"/>
      </p:cViewPr>
      <p:guideLst>
        <p:guide orient="horz" pos="2160"/>
        <p:guide orient="horz" pos="3918"/>
        <p:guide orient="horz" pos="2624"/>
        <p:guide pos="2880"/>
        <p:guide pos="5522"/>
      </p:guideLst>
    </p:cSldViewPr>
  </p:slideViewPr>
  <p:outlineViewPr>
    <p:cViewPr>
      <p:scale>
        <a:sx n="33" d="100"/>
        <a:sy n="33" d="100"/>
      </p:scale>
      <p:origin x="0" y="0"/>
    </p:cViewPr>
    <p:sldLst>
      <p:sld r:id="rId1" collapse="1"/>
      <p:sld r:id="rId2" collapse="1"/>
      <p:sld r:id="rId3" collapse="1"/>
      <p:sld r:id="rId4" collapse="1"/>
    </p:sldLst>
  </p:outlineViewPr>
  <p:notesTextViewPr>
    <p:cViewPr>
      <p:scale>
        <a:sx n="66" d="100"/>
        <a:sy n="66" d="100"/>
      </p:scale>
      <p:origin x="0" y="0"/>
    </p:cViewPr>
  </p:notesTextViewPr>
  <p:sorterViewPr>
    <p:cViewPr>
      <p:scale>
        <a:sx n="75" d="100"/>
        <a:sy n="75"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notesMaster" Target="notesMasters/notesMaster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viewProps" Target="viewProps.xml"/></Relationships>
</file>

<file path=ppt/_rels/viewProps.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slide" Target="slides/slide2.xml"/><Relationship Id="rId1" Type="http://schemas.openxmlformats.org/officeDocument/2006/relationships/slide" Target="slides/slide1.xml"/><Relationship Id="rId4"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fr-FR"/>
          </a:p>
        </p:txBody>
      </p:sp>
      <p:sp>
        <p:nvSpPr>
          <p:cNvPr id="3" name="Espace réservé de la date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D3408DD4-2848-4130-91D2-DA279B566371}" type="datetimeFigureOut">
              <a:rPr lang="fr-FR" smtClean="0"/>
              <a:pPr/>
              <a:t>19/08/2014</a:t>
            </a:fld>
            <a:endParaRPr lang="fr-FR"/>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fr-FR"/>
          </a:p>
        </p:txBody>
      </p:sp>
      <p:sp>
        <p:nvSpPr>
          <p:cNvPr id="5" name="Espace réservé des commentaires 4"/>
          <p:cNvSpPr>
            <a:spLocks noGrp="1"/>
          </p:cNvSpPr>
          <p:nvPr>
            <p:ph type="body" sz="quarter" idx="3"/>
          </p:nvPr>
        </p:nvSpPr>
        <p:spPr>
          <a:xfrm>
            <a:off x="709930" y="4861441"/>
            <a:ext cx="5679440" cy="4605576"/>
          </a:xfrm>
          <a:prstGeom prst="rect">
            <a:avLst/>
          </a:prstGeom>
        </p:spPr>
        <p:txBody>
          <a:bodyPr vert="horz" lIns="99048" tIns="49524" rIns="99048" bIns="49524"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5686E92E-1CC9-49FE-85F2-4F6117653B4D}"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f5zv.pagesperso-orange.fr/RADIO/RM/RM23/RM23D/RM23D09.html"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L’objectif de cette formation est de vous présenter l’ensemble</a:t>
            </a:r>
            <a:r>
              <a:rPr lang="fr-FR" baseline="0" dirty="0" smtClean="0"/>
              <a:t> des étapes nécessaire à la mise en service et à l’exploitation d’un site  avec le service de sonorisation.</a:t>
            </a:r>
            <a:endParaRPr lang="fr-FR" dirty="0"/>
          </a:p>
        </p:txBody>
      </p:sp>
      <p:sp>
        <p:nvSpPr>
          <p:cNvPr id="4" name="Espace réservé du numéro de diapositive 3"/>
          <p:cNvSpPr>
            <a:spLocks noGrp="1"/>
          </p:cNvSpPr>
          <p:nvPr>
            <p:ph type="sldNum" sz="quarter" idx="10"/>
          </p:nvPr>
        </p:nvSpPr>
        <p:spPr/>
        <p:txBody>
          <a:bodyPr/>
          <a:lstStyle/>
          <a:p>
            <a:fld id="{5686E92E-1CC9-49FE-85F2-4F6117653B4D}" type="slidenum">
              <a:rPr lang="fr-FR" smtClean="0"/>
              <a:pPr/>
              <a:t>1</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5686E92E-1CC9-49FE-85F2-4F6117653B4D}" type="slidenum">
              <a:rPr lang="fr-FR" smtClean="0"/>
              <a:pPr/>
              <a:t>2</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sz="1200" b="0" i="0" kern="1200" dirty="0" smtClean="0">
              <a:solidFill>
                <a:schemeClr val="tx1"/>
              </a:solidFill>
              <a:latin typeface="+mn-lt"/>
              <a:ea typeface="+mn-ea"/>
              <a:cs typeface="+mn-cs"/>
            </a:endParaRPr>
          </a:p>
          <a:p>
            <a:r>
              <a:rPr lang="fr-FR" sz="1200" b="0" i="0" kern="1200" dirty="0" smtClean="0">
                <a:solidFill>
                  <a:schemeClr val="tx1"/>
                </a:solidFill>
                <a:latin typeface="+mn-lt"/>
                <a:ea typeface="+mn-ea"/>
                <a:cs typeface="+mn-cs"/>
              </a:rPr>
              <a:t>Le bruit peut se mesurer en décibel (dB) qui représente l’intensité du bruit à un moment donné. Pour l’oreille humaine, le seuil de perception est de 0 dB et le seuil de douleur est de 120 dB. La fréquence du bruit peut également être mesurée, elle sera exprimée en Hertz (Hz). Plus la fréquence est élevée plus le son est aigu. L’oreille humaine perçoit des bruits entre 16 Hz et 20 000 Hz. Le sonomètre est l’appareil qui permet de mesurer le niveau sonore du bruit. - </a:t>
            </a:r>
            <a:r>
              <a:rPr lang="fr-FR" sz="1200" b="0" i="0" kern="1200" dirty="0" err="1" smtClean="0">
                <a:solidFill>
                  <a:schemeClr val="tx1"/>
                </a:solidFill>
                <a:latin typeface="+mn-lt"/>
                <a:ea typeface="+mn-ea"/>
                <a:cs typeface="+mn-cs"/>
              </a:rPr>
              <a:t>See</a:t>
            </a:r>
            <a:r>
              <a:rPr lang="fr-FR" sz="1200" b="0" i="0" kern="1200" dirty="0" smtClean="0">
                <a:solidFill>
                  <a:schemeClr val="tx1"/>
                </a:solidFill>
                <a:latin typeface="+mn-lt"/>
                <a:ea typeface="+mn-ea"/>
                <a:cs typeface="+mn-cs"/>
              </a:rPr>
              <a:t> more </a:t>
            </a:r>
            <a:r>
              <a:rPr lang="fr-FR" sz="1200" b="0" i="0" kern="1200" dirty="0" err="1" smtClean="0">
                <a:solidFill>
                  <a:schemeClr val="tx1"/>
                </a:solidFill>
                <a:latin typeface="+mn-lt"/>
                <a:ea typeface="+mn-ea"/>
                <a:cs typeface="+mn-cs"/>
              </a:rPr>
              <a:t>at</a:t>
            </a:r>
            <a:r>
              <a:rPr lang="fr-FR" sz="1200" b="0" i="0" kern="1200" dirty="0" smtClean="0">
                <a:solidFill>
                  <a:schemeClr val="tx1"/>
                </a:solidFill>
                <a:latin typeface="+mn-lt"/>
                <a:ea typeface="+mn-ea"/>
                <a:cs typeface="+mn-cs"/>
              </a:rPr>
              <a:t>: http://www.nuisances-sonores.info/pages/mesures-acoustiques-preuve/#sthash.ijIuzWrb.dpuf</a:t>
            </a:r>
          </a:p>
          <a:p>
            <a:endParaRPr lang="fr-FR" sz="1200" b="0" i="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b="0" i="0" kern="1200" dirty="0" err="1" smtClean="0">
                <a:solidFill>
                  <a:schemeClr val="tx1"/>
                </a:solidFill>
                <a:latin typeface="+mn-lt"/>
                <a:ea typeface="+mn-ea"/>
                <a:cs typeface="+mn-cs"/>
              </a:rPr>
              <a:t>dBA</a:t>
            </a:r>
            <a:r>
              <a:rPr lang="fr-FR" sz="1200" b="0" i="0" kern="1200" dirty="0" smtClean="0">
                <a:solidFill>
                  <a:schemeClr val="tx1"/>
                </a:solidFill>
                <a:latin typeface="+mn-lt"/>
                <a:ea typeface="+mn-ea"/>
                <a:cs typeface="+mn-cs"/>
              </a:rPr>
              <a:t> évaluation en décibels d'un niveau sonore avec la pondération pour tenir compte de la sensibilité moyenne de l'oreille des personnes ayant une audition considérée comme normale,</a:t>
            </a:r>
          </a:p>
          <a:p>
            <a:endParaRPr lang="fr-FR" sz="1200" b="0" i="0" kern="1200" dirty="0" smtClean="0">
              <a:solidFill>
                <a:schemeClr val="tx1"/>
              </a:solidFill>
              <a:latin typeface="+mn-lt"/>
              <a:ea typeface="+mn-ea"/>
              <a:cs typeface="+mn-cs"/>
            </a:endParaRPr>
          </a:p>
          <a:p>
            <a:r>
              <a:rPr lang="fr-FR" sz="1200" b="0" i="0" kern="1200" dirty="0" smtClean="0">
                <a:solidFill>
                  <a:schemeClr val="tx1"/>
                </a:solidFill>
                <a:latin typeface="+mn-lt"/>
                <a:ea typeface="+mn-ea"/>
                <a:cs typeface="+mn-cs"/>
              </a:rPr>
              <a:t>L' oreille humaine "moyenne" se comporte comme un "passe bande" . Elle entend bien les fréquences entre  1 et 4 </a:t>
            </a:r>
            <a:r>
              <a:rPr lang="fr-FR" sz="1200" b="0" i="0" kern="1200" dirty="0" err="1" smtClean="0">
                <a:solidFill>
                  <a:schemeClr val="tx1"/>
                </a:solidFill>
                <a:latin typeface="+mn-lt"/>
                <a:ea typeface="+mn-ea"/>
                <a:cs typeface="+mn-cs"/>
              </a:rPr>
              <a:t>Khz</a:t>
            </a:r>
            <a:r>
              <a:rPr lang="fr-FR" sz="1200" b="0" i="0" kern="1200" dirty="0" smtClean="0">
                <a:solidFill>
                  <a:schemeClr val="tx1"/>
                </a:solidFill>
                <a:latin typeface="+mn-lt"/>
                <a:ea typeface="+mn-ea"/>
                <a:cs typeface="+mn-cs"/>
              </a:rPr>
              <a:t> et atténue les fréquences en dessous et au dessus de cette bande . </a:t>
            </a:r>
          </a:p>
          <a:p>
            <a:endParaRPr lang="fr-FR" sz="1200" b="0" i="0" kern="1200" dirty="0" smtClean="0">
              <a:solidFill>
                <a:schemeClr val="tx1"/>
              </a:solidFill>
              <a:latin typeface="+mn-lt"/>
              <a:ea typeface="+mn-ea"/>
              <a:cs typeface="+mn-cs"/>
            </a:endParaRPr>
          </a:p>
          <a:p>
            <a:r>
              <a:rPr lang="fr-FR" sz="1200" b="0" i="0" kern="1200" dirty="0" smtClean="0">
                <a:solidFill>
                  <a:schemeClr val="tx1"/>
                </a:solidFill>
                <a:latin typeface="+mn-lt"/>
                <a:ea typeface="+mn-ea"/>
                <a:cs typeface="+mn-cs"/>
              </a:rPr>
              <a:t>Règle 1</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Il est établi que lorsqu’on met en présence deux sources sonores dont l’une est supérieure à 10 dB, on n’entend que la source dont le niveau sonore est le plus élevé. C’est ce que l’on appelle l’effet de masque. </a:t>
            </a:r>
          </a:p>
          <a:p>
            <a:endParaRPr lang="fr-FR" sz="1200" b="0" i="0" kern="1200" dirty="0" smtClean="0">
              <a:solidFill>
                <a:schemeClr val="tx1"/>
              </a:solidFill>
              <a:latin typeface="+mn-lt"/>
              <a:ea typeface="+mn-ea"/>
              <a:cs typeface="+mn-cs"/>
            </a:endParaRPr>
          </a:p>
          <a:p>
            <a:r>
              <a:rPr lang="fr-FR" sz="1200" b="0" i="0" kern="1200" dirty="0" smtClean="0">
                <a:solidFill>
                  <a:schemeClr val="tx1"/>
                </a:solidFill>
                <a:latin typeface="+mn-lt"/>
                <a:ea typeface="+mn-ea"/>
                <a:cs typeface="+mn-cs"/>
              </a:rPr>
              <a:t>Règle 2</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Chaque fois que l’on veut élever le niveau sonore émis par une source, le niveau de pression acoustique initial doit être augmenté de 3dB ce qui oblige à multiplier par deux la puissance de la source existante. </a:t>
            </a:r>
          </a:p>
          <a:p>
            <a:endParaRPr lang="fr-FR" sz="1200" b="0" i="0" kern="1200" dirty="0" smtClean="0">
              <a:solidFill>
                <a:schemeClr val="tx1"/>
              </a:solidFill>
              <a:latin typeface="+mn-lt"/>
              <a:ea typeface="+mn-ea"/>
              <a:cs typeface="+mn-cs"/>
            </a:endParaRPr>
          </a:p>
          <a:p>
            <a:r>
              <a:rPr lang="fr-FR" sz="1200" b="0" i="0" kern="1200" dirty="0" smtClean="0">
                <a:solidFill>
                  <a:schemeClr val="tx1"/>
                </a:solidFill>
                <a:latin typeface="+mn-lt"/>
                <a:ea typeface="+mn-ea"/>
                <a:cs typeface="+mn-cs"/>
              </a:rPr>
              <a:t>Règle 3</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Chaque fois que la distance est doublée, le niveau sonore est atténué de 6 dB. En espace libre, le niveau acoustique s’atténue au fur et à mesure que l’auditeur s’éloigne de la source. </a:t>
            </a:r>
          </a:p>
          <a:p>
            <a:endParaRPr lang="fr-FR" sz="1200" b="0" i="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85 dB</a:t>
            </a:r>
          </a:p>
          <a:p>
            <a:r>
              <a:rPr lang="fr-FR" sz="1200" kern="1200" dirty="0" smtClean="0">
                <a:solidFill>
                  <a:schemeClr val="tx1"/>
                </a:solidFill>
                <a:latin typeface="+mn-lt"/>
                <a:ea typeface="+mn-ea"/>
                <a:cs typeface="+mn-cs"/>
              </a:rPr>
              <a:t>8 heures</a:t>
            </a:r>
          </a:p>
          <a:p>
            <a:r>
              <a:rPr lang="fr-FR" sz="1200" kern="1200" dirty="0" smtClean="0">
                <a:solidFill>
                  <a:schemeClr val="tx1"/>
                </a:solidFill>
                <a:latin typeface="+mn-lt"/>
                <a:ea typeface="+mn-ea"/>
                <a:cs typeface="+mn-cs"/>
              </a:rPr>
              <a:t>88 dB</a:t>
            </a:r>
          </a:p>
          <a:p>
            <a:r>
              <a:rPr lang="fr-FR" sz="1200" kern="1200" dirty="0" smtClean="0">
                <a:solidFill>
                  <a:schemeClr val="tx1"/>
                </a:solidFill>
                <a:latin typeface="+mn-lt"/>
                <a:ea typeface="+mn-ea"/>
                <a:cs typeface="+mn-cs"/>
              </a:rPr>
              <a:t>4 heures</a:t>
            </a:r>
          </a:p>
          <a:p>
            <a:r>
              <a:rPr lang="fr-FR" sz="1200" kern="1200" dirty="0" smtClean="0">
                <a:solidFill>
                  <a:schemeClr val="tx1"/>
                </a:solidFill>
                <a:latin typeface="+mn-lt"/>
                <a:ea typeface="+mn-ea"/>
                <a:cs typeface="+mn-cs"/>
              </a:rPr>
              <a:t>91 dB</a:t>
            </a:r>
          </a:p>
          <a:p>
            <a:r>
              <a:rPr lang="fr-FR" sz="1200" kern="1200" dirty="0" smtClean="0">
                <a:solidFill>
                  <a:schemeClr val="tx1"/>
                </a:solidFill>
                <a:latin typeface="+mn-lt"/>
                <a:ea typeface="+mn-ea"/>
                <a:cs typeface="+mn-cs"/>
              </a:rPr>
              <a:t>2 heures</a:t>
            </a:r>
          </a:p>
          <a:p>
            <a:r>
              <a:rPr lang="fr-FR" sz="1200" kern="1200" dirty="0" smtClean="0">
                <a:solidFill>
                  <a:schemeClr val="tx1"/>
                </a:solidFill>
                <a:latin typeface="+mn-lt"/>
                <a:ea typeface="+mn-ea"/>
                <a:cs typeface="+mn-cs"/>
              </a:rPr>
              <a:t>94 dB</a:t>
            </a:r>
          </a:p>
          <a:p>
            <a:r>
              <a:rPr lang="fr-FR" sz="1200" kern="1200" dirty="0" smtClean="0">
                <a:solidFill>
                  <a:schemeClr val="tx1"/>
                </a:solidFill>
                <a:latin typeface="+mn-lt"/>
                <a:ea typeface="+mn-ea"/>
                <a:cs typeface="+mn-cs"/>
              </a:rPr>
              <a:t>1 heure</a:t>
            </a:r>
          </a:p>
          <a:p>
            <a:r>
              <a:rPr lang="fr-FR" sz="1200" kern="1200" dirty="0" smtClean="0">
                <a:solidFill>
                  <a:schemeClr val="tx1"/>
                </a:solidFill>
                <a:latin typeface="+mn-lt"/>
                <a:ea typeface="+mn-ea"/>
                <a:cs typeface="+mn-cs"/>
              </a:rPr>
              <a:t>97 dB</a:t>
            </a:r>
          </a:p>
          <a:p>
            <a:r>
              <a:rPr lang="fr-FR" sz="1200" kern="1200" dirty="0" smtClean="0">
                <a:solidFill>
                  <a:schemeClr val="tx1"/>
                </a:solidFill>
                <a:latin typeface="+mn-lt"/>
                <a:ea typeface="+mn-ea"/>
                <a:cs typeface="+mn-cs"/>
              </a:rPr>
              <a:t>30 minutes</a:t>
            </a:r>
          </a:p>
          <a:p>
            <a:r>
              <a:rPr lang="fr-FR" sz="1200" kern="1200" dirty="0" smtClean="0">
                <a:solidFill>
                  <a:schemeClr val="tx1"/>
                </a:solidFill>
                <a:latin typeface="+mn-lt"/>
                <a:ea typeface="+mn-ea"/>
                <a:cs typeface="+mn-cs"/>
              </a:rPr>
              <a:t>100 dB</a:t>
            </a:r>
          </a:p>
          <a:p>
            <a:r>
              <a:rPr lang="fr-FR" sz="1200" kern="1200" dirty="0" smtClean="0">
                <a:solidFill>
                  <a:schemeClr val="tx1"/>
                </a:solidFill>
                <a:latin typeface="+mn-lt"/>
                <a:ea typeface="+mn-ea"/>
                <a:cs typeface="+mn-cs"/>
              </a:rPr>
              <a:t>15 minutes</a:t>
            </a:r>
          </a:p>
          <a:p>
            <a:r>
              <a:rPr lang="fr-FR" sz="1200" kern="1200" dirty="0" smtClean="0">
                <a:solidFill>
                  <a:schemeClr val="tx1"/>
                </a:solidFill>
                <a:latin typeface="+mn-lt"/>
                <a:ea typeface="+mn-ea"/>
                <a:cs typeface="+mn-cs"/>
              </a:rPr>
              <a:t>103 dB</a:t>
            </a:r>
          </a:p>
          <a:p>
            <a:r>
              <a:rPr lang="fr-FR" sz="1200" kern="1200" dirty="0" smtClean="0">
                <a:solidFill>
                  <a:schemeClr val="tx1"/>
                </a:solidFill>
                <a:latin typeface="+mn-lt"/>
                <a:ea typeface="+mn-ea"/>
                <a:cs typeface="+mn-cs"/>
              </a:rPr>
              <a:t>7,5 minutes</a:t>
            </a:r>
          </a:p>
          <a:p>
            <a:r>
              <a:rPr lang="fr-FR" sz="1200" kern="1200" dirty="0" smtClean="0">
                <a:solidFill>
                  <a:schemeClr val="tx1"/>
                </a:solidFill>
                <a:latin typeface="+mn-lt"/>
                <a:ea typeface="+mn-ea"/>
                <a:cs typeface="+mn-cs"/>
              </a:rPr>
              <a:t>106 dB</a:t>
            </a:r>
          </a:p>
          <a:p>
            <a:r>
              <a:rPr lang="fr-FR" sz="1200" kern="1200" dirty="0" smtClean="0">
                <a:solidFill>
                  <a:schemeClr val="tx1"/>
                </a:solidFill>
                <a:latin typeface="+mn-lt"/>
                <a:ea typeface="+mn-ea"/>
                <a:cs typeface="+mn-cs"/>
              </a:rPr>
              <a:t>3,75 minutes</a:t>
            </a:r>
          </a:p>
          <a:p>
            <a:r>
              <a:rPr lang="fr-FR" sz="1200" kern="1200" dirty="0" smtClean="0">
                <a:solidFill>
                  <a:schemeClr val="tx1"/>
                </a:solidFill>
                <a:latin typeface="+mn-lt"/>
                <a:ea typeface="+mn-ea"/>
                <a:cs typeface="+mn-cs"/>
              </a:rPr>
              <a:t>109 dB</a:t>
            </a:r>
          </a:p>
          <a:p>
            <a:r>
              <a:rPr lang="fr-FR" sz="1200" kern="1200" dirty="0" smtClean="0">
                <a:solidFill>
                  <a:schemeClr val="tx1"/>
                </a:solidFill>
                <a:latin typeface="+mn-lt"/>
                <a:ea typeface="+mn-ea"/>
                <a:cs typeface="+mn-cs"/>
              </a:rPr>
              <a:t>1,875 min (moins que 2 minutes)</a:t>
            </a:r>
          </a:p>
          <a:p>
            <a:r>
              <a:rPr lang="fr-FR" sz="1200" kern="1200" dirty="0" smtClean="0">
                <a:solidFill>
                  <a:schemeClr val="tx1"/>
                </a:solidFill>
                <a:latin typeface="+mn-lt"/>
                <a:ea typeface="+mn-ea"/>
                <a:cs typeface="+mn-cs"/>
              </a:rPr>
              <a:t>112 dB</a:t>
            </a:r>
          </a:p>
          <a:p>
            <a:r>
              <a:rPr lang="fr-FR" sz="1200" kern="1200" dirty="0" smtClean="0">
                <a:solidFill>
                  <a:schemeClr val="tx1"/>
                </a:solidFill>
                <a:latin typeface="+mn-lt"/>
                <a:ea typeface="+mn-ea"/>
                <a:cs typeface="+mn-cs"/>
              </a:rPr>
              <a:t>.9375 min (environ 1 minute)</a:t>
            </a:r>
          </a:p>
          <a:p>
            <a:r>
              <a:rPr lang="fr-FR" sz="1200" kern="1200" dirty="0" smtClean="0">
                <a:solidFill>
                  <a:schemeClr val="tx1"/>
                </a:solidFill>
                <a:latin typeface="+mn-lt"/>
                <a:ea typeface="+mn-ea"/>
                <a:cs typeface="+mn-cs"/>
              </a:rPr>
              <a:t>115 dB</a:t>
            </a:r>
          </a:p>
          <a:p>
            <a:r>
              <a:rPr lang="fr-FR" sz="1200" kern="1200" dirty="0" smtClean="0">
                <a:solidFill>
                  <a:schemeClr val="tx1"/>
                </a:solidFill>
                <a:latin typeface="+mn-lt"/>
                <a:ea typeface="+mn-ea"/>
                <a:cs typeface="+mn-cs"/>
              </a:rPr>
              <a:t>.46875 min (environ 30 secondes)</a:t>
            </a:r>
          </a:p>
          <a:p>
            <a:endParaRPr lang="fr-FR" sz="1200" b="0" i="0" kern="1200" dirty="0" smtClean="0">
              <a:solidFill>
                <a:schemeClr val="tx1"/>
              </a:solidFill>
              <a:latin typeface="+mn-lt"/>
              <a:ea typeface="+mn-ea"/>
              <a:cs typeface="+mn-cs"/>
            </a:endParaRPr>
          </a:p>
          <a:p>
            <a:endParaRPr lang="fr-FR" sz="1200" b="0" i="0" kern="1200" dirty="0" smtClean="0">
              <a:solidFill>
                <a:schemeClr val="tx1"/>
              </a:solidFill>
              <a:latin typeface="+mn-lt"/>
              <a:ea typeface="+mn-ea"/>
              <a:cs typeface="+mn-cs"/>
            </a:endParaRPr>
          </a:p>
          <a:p>
            <a:endParaRPr lang="fr-FR" sz="1200" b="0" i="0" kern="1200" dirty="0" smtClean="0">
              <a:solidFill>
                <a:schemeClr val="tx1"/>
              </a:solidFill>
              <a:latin typeface="+mn-lt"/>
              <a:ea typeface="+mn-ea"/>
              <a:cs typeface="+mn-cs"/>
            </a:endParaRPr>
          </a:p>
          <a:p>
            <a:endParaRPr lang="fr-FR" sz="1200" b="0" i="0" kern="1200" dirty="0" smtClean="0">
              <a:solidFill>
                <a:schemeClr val="tx1"/>
              </a:solidFill>
              <a:latin typeface="+mn-lt"/>
              <a:ea typeface="+mn-ea"/>
              <a:cs typeface="+mn-cs"/>
            </a:endParaRPr>
          </a:p>
          <a:p>
            <a:endParaRPr lang="fr-FR" sz="1200" b="0" i="0" kern="1200" dirty="0" smtClean="0">
              <a:solidFill>
                <a:schemeClr val="tx1"/>
              </a:solidFill>
              <a:latin typeface="+mn-lt"/>
              <a:ea typeface="+mn-ea"/>
              <a:cs typeface="+mn-cs"/>
            </a:endParaRPr>
          </a:p>
          <a:p>
            <a:r>
              <a:rPr lang="fr-FR" sz="1200" b="0" i="0" kern="1200" dirty="0" smtClean="0">
                <a:solidFill>
                  <a:schemeClr val="tx1"/>
                </a:solidFill>
                <a:latin typeface="+mn-lt"/>
                <a:ea typeface="+mn-ea"/>
                <a:cs typeface="+mn-cs"/>
              </a:rPr>
              <a:t>Pour l'oreille humaine la sensation sonore n'est pas proportionnelle à l'amplitude du son mais au </a:t>
            </a:r>
            <a:r>
              <a:rPr lang="fr-FR" sz="1200" b="0" i="0" kern="1200" dirty="0" smtClean="0">
                <a:solidFill>
                  <a:schemeClr val="tx1"/>
                </a:solidFill>
                <a:latin typeface="+mn-lt"/>
                <a:ea typeface="+mn-ea"/>
                <a:cs typeface="+mn-cs"/>
                <a:hlinkClick r:id="rId3"/>
              </a:rPr>
              <a:t>logarithme</a:t>
            </a:r>
            <a:r>
              <a:rPr lang="fr-FR" sz="1200" b="0" i="0" kern="1200" dirty="0" smtClean="0">
                <a:solidFill>
                  <a:schemeClr val="tx1"/>
                </a:solidFill>
                <a:latin typeface="+mn-lt"/>
                <a:ea typeface="+mn-ea"/>
                <a:cs typeface="+mn-cs"/>
              </a:rPr>
              <a:t> de cette amplitude.</a:t>
            </a:r>
          </a:p>
          <a:p>
            <a:r>
              <a:rPr lang="fr-FR" sz="1200" b="0" i="0" kern="1200" dirty="0" smtClean="0">
                <a:solidFill>
                  <a:schemeClr val="tx1"/>
                </a:solidFill>
                <a:latin typeface="+mn-lt"/>
                <a:ea typeface="+mn-ea"/>
                <a:cs typeface="+mn-cs"/>
              </a:rPr>
              <a:t>130 dB : avion à réaction au décollage à une distance de 25m</a:t>
            </a:r>
            <a:r>
              <a:rPr lang="fr-FR" dirty="0" smtClean="0"/>
              <a:t/>
            </a:r>
            <a:br>
              <a:rPr lang="fr-FR" dirty="0" smtClean="0"/>
            </a:br>
            <a:r>
              <a:rPr lang="fr-FR" sz="1200" b="0" i="0" kern="1200" dirty="0" smtClean="0">
                <a:solidFill>
                  <a:schemeClr val="tx1"/>
                </a:solidFill>
                <a:latin typeface="+mn-lt"/>
                <a:ea typeface="+mn-ea"/>
                <a:cs typeface="+mn-cs"/>
              </a:rPr>
              <a:t>120 dB : coup de tonnerre à proximité</a:t>
            </a:r>
            <a:r>
              <a:rPr lang="fr-FR" dirty="0" smtClean="0"/>
              <a:t/>
            </a:r>
            <a:br>
              <a:rPr lang="fr-FR" dirty="0" smtClean="0"/>
            </a:br>
            <a:r>
              <a:rPr lang="fr-FR" sz="1200" b="0" i="0" kern="1200" dirty="0" smtClean="0">
                <a:solidFill>
                  <a:schemeClr val="tx1"/>
                </a:solidFill>
                <a:latin typeface="+mn-lt"/>
                <a:ea typeface="+mn-ea"/>
                <a:cs typeface="+mn-cs"/>
              </a:rPr>
              <a:t>110 dB : train passant à proximité</a:t>
            </a:r>
            <a:r>
              <a:rPr lang="fr-FR" dirty="0" smtClean="0"/>
              <a:t/>
            </a:r>
            <a:br>
              <a:rPr lang="fr-FR" dirty="0" smtClean="0"/>
            </a:br>
            <a:r>
              <a:rPr lang="fr-FR" sz="1200" b="0" i="0" kern="1200" dirty="0" smtClean="0">
                <a:solidFill>
                  <a:schemeClr val="tx1"/>
                </a:solidFill>
                <a:latin typeface="+mn-lt"/>
                <a:ea typeface="+mn-ea"/>
                <a:cs typeface="+mn-cs"/>
              </a:rPr>
              <a:t>100 dB : atelier de chaudronnerie en pleine activité</a:t>
            </a:r>
            <a:r>
              <a:rPr lang="fr-FR" dirty="0" smtClean="0"/>
              <a:t/>
            </a:r>
            <a:br>
              <a:rPr lang="fr-FR" dirty="0" smtClean="0"/>
            </a:br>
            <a:r>
              <a:rPr lang="fr-FR" sz="1200" b="0" i="0" kern="1200" dirty="0" smtClean="0">
                <a:solidFill>
                  <a:schemeClr val="tx1"/>
                </a:solidFill>
                <a:latin typeface="+mn-lt"/>
                <a:ea typeface="+mn-ea"/>
                <a:cs typeface="+mn-cs"/>
              </a:rPr>
              <a:t>90 dB : bruit de circulation intense</a:t>
            </a:r>
            <a:r>
              <a:rPr lang="fr-FR" dirty="0" smtClean="0"/>
              <a:t/>
            </a:r>
            <a:br>
              <a:rPr lang="fr-FR" dirty="0" smtClean="0"/>
            </a:br>
            <a:r>
              <a:rPr lang="fr-FR" sz="1200" b="0" i="0" kern="1200" dirty="0" smtClean="0">
                <a:solidFill>
                  <a:schemeClr val="tx1"/>
                </a:solidFill>
                <a:latin typeface="+mn-lt"/>
                <a:ea typeface="+mn-ea"/>
                <a:cs typeface="+mn-cs"/>
              </a:rPr>
              <a:t>80 dB : rue animée, salle de réunion</a:t>
            </a:r>
            <a:r>
              <a:rPr lang="fr-FR" dirty="0" smtClean="0"/>
              <a:t/>
            </a:r>
            <a:br>
              <a:rPr lang="fr-FR" dirty="0" smtClean="0"/>
            </a:br>
            <a:r>
              <a:rPr lang="fr-FR" sz="1200" b="0" i="0" kern="1200" dirty="0" smtClean="0">
                <a:solidFill>
                  <a:schemeClr val="tx1"/>
                </a:solidFill>
                <a:latin typeface="+mn-lt"/>
                <a:ea typeface="+mn-ea"/>
                <a:cs typeface="+mn-cs"/>
              </a:rPr>
              <a:t>70 dB : intérieur d'un train en marche</a:t>
            </a:r>
            <a:r>
              <a:rPr lang="fr-FR" dirty="0" smtClean="0"/>
              <a:t/>
            </a:r>
            <a:br>
              <a:rPr lang="fr-FR" dirty="0" smtClean="0"/>
            </a:br>
            <a:r>
              <a:rPr lang="fr-FR" sz="1200" b="0" i="0" kern="1200" dirty="0" smtClean="0">
                <a:solidFill>
                  <a:schemeClr val="tx1"/>
                </a:solidFill>
                <a:latin typeface="+mn-lt"/>
                <a:ea typeface="+mn-ea"/>
                <a:cs typeface="+mn-cs"/>
              </a:rPr>
              <a:t>60 dB : conversation courante</a:t>
            </a:r>
            <a:r>
              <a:rPr lang="fr-FR" dirty="0" smtClean="0"/>
              <a:t/>
            </a:r>
            <a:br>
              <a:rPr lang="fr-FR" dirty="0" smtClean="0"/>
            </a:br>
            <a:r>
              <a:rPr lang="fr-FR" sz="1200" b="0" i="0" kern="1200" dirty="0" smtClean="0">
                <a:solidFill>
                  <a:schemeClr val="tx1"/>
                </a:solidFill>
                <a:latin typeface="+mn-lt"/>
                <a:ea typeface="+mn-ea"/>
                <a:cs typeface="+mn-cs"/>
              </a:rPr>
              <a:t>50 dB : appartement normal</a:t>
            </a:r>
            <a:r>
              <a:rPr lang="fr-FR" dirty="0" smtClean="0"/>
              <a:t/>
            </a:r>
            <a:br>
              <a:rPr lang="fr-FR" dirty="0" smtClean="0"/>
            </a:br>
            <a:r>
              <a:rPr lang="fr-FR" sz="1200" b="0" i="0" kern="1200" dirty="0" smtClean="0">
                <a:solidFill>
                  <a:schemeClr val="tx1"/>
                </a:solidFill>
                <a:latin typeface="+mn-lt"/>
                <a:ea typeface="+mn-ea"/>
                <a:cs typeface="+mn-cs"/>
              </a:rPr>
              <a:t>40 dB : extérieur calme, campagne</a:t>
            </a:r>
            <a:r>
              <a:rPr lang="fr-FR" dirty="0" smtClean="0"/>
              <a:t/>
            </a:r>
            <a:br>
              <a:rPr lang="fr-FR" dirty="0" smtClean="0"/>
            </a:br>
            <a:r>
              <a:rPr lang="fr-FR" sz="1200" b="0" i="0" kern="1200" dirty="0" smtClean="0">
                <a:solidFill>
                  <a:schemeClr val="tx1"/>
                </a:solidFill>
                <a:latin typeface="+mn-lt"/>
                <a:ea typeface="+mn-ea"/>
                <a:cs typeface="+mn-cs"/>
              </a:rPr>
              <a:t>30 dB : appartement dans quartier calme</a:t>
            </a:r>
            <a:r>
              <a:rPr lang="fr-FR" dirty="0" smtClean="0"/>
              <a:t/>
            </a:r>
            <a:br>
              <a:rPr lang="fr-FR" dirty="0" smtClean="0"/>
            </a:br>
            <a:r>
              <a:rPr lang="fr-FR" sz="1200" b="0" i="0" kern="1200" dirty="0" smtClean="0">
                <a:solidFill>
                  <a:schemeClr val="tx1"/>
                </a:solidFill>
                <a:latin typeface="+mn-lt"/>
                <a:ea typeface="+mn-ea"/>
                <a:cs typeface="+mn-cs"/>
              </a:rPr>
              <a:t>20 dB : extérieur très silencieux</a:t>
            </a:r>
            <a:r>
              <a:rPr lang="fr-FR" dirty="0" smtClean="0"/>
              <a:t/>
            </a:r>
            <a:br>
              <a:rPr lang="fr-FR" dirty="0" smtClean="0"/>
            </a:br>
            <a:r>
              <a:rPr lang="fr-FR" sz="1200" b="0" i="0" kern="1200" dirty="0" smtClean="0">
                <a:solidFill>
                  <a:schemeClr val="tx1"/>
                </a:solidFill>
                <a:latin typeface="+mn-lt"/>
                <a:ea typeface="+mn-ea"/>
                <a:cs typeface="+mn-cs"/>
              </a:rPr>
              <a:t>10 dB : studio d'enregistrement</a:t>
            </a:r>
            <a:r>
              <a:rPr lang="fr-FR" dirty="0" smtClean="0"/>
              <a:t/>
            </a:r>
            <a:br>
              <a:rPr lang="fr-FR" dirty="0" smtClean="0"/>
            </a:br>
            <a:r>
              <a:rPr lang="fr-FR" sz="1200" b="0" i="0" kern="1200" dirty="0" smtClean="0">
                <a:solidFill>
                  <a:schemeClr val="tx1"/>
                </a:solidFill>
                <a:latin typeface="+mn-lt"/>
                <a:ea typeface="+mn-ea"/>
                <a:cs typeface="+mn-cs"/>
              </a:rPr>
              <a:t>0 dB : seuil d'audibilité</a:t>
            </a:r>
            <a:endParaRPr lang="fr-FR" dirty="0"/>
          </a:p>
        </p:txBody>
      </p:sp>
      <p:sp>
        <p:nvSpPr>
          <p:cNvPr id="4" name="Espace réservé du numéro de diapositive 3"/>
          <p:cNvSpPr>
            <a:spLocks noGrp="1"/>
          </p:cNvSpPr>
          <p:nvPr>
            <p:ph type="sldNum" sz="quarter" idx="10"/>
          </p:nvPr>
        </p:nvSpPr>
        <p:spPr/>
        <p:txBody>
          <a:bodyPr/>
          <a:lstStyle/>
          <a:p>
            <a:fld id="{5686E92E-1CC9-49FE-85F2-4F6117653B4D}" type="slidenum">
              <a:rPr lang="fr-FR" smtClean="0"/>
              <a:pPr/>
              <a:t>3</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5686E92E-1CC9-49FE-85F2-4F6117653B4D}" type="slidenum">
              <a:rPr lang="fr-FR" smtClean="0"/>
              <a:pPr/>
              <a:t>4</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re">
    <p:spTree>
      <p:nvGrpSpPr>
        <p:cNvPr id="1" name=""/>
        <p:cNvGrpSpPr/>
        <p:nvPr/>
      </p:nvGrpSpPr>
      <p:grpSpPr>
        <a:xfrm>
          <a:off x="0" y="0"/>
          <a:ext cx="0" cy="0"/>
          <a:chOff x="0" y="0"/>
          <a:chExt cx="0" cy="0"/>
        </a:xfrm>
      </p:grpSpPr>
      <p:pic>
        <p:nvPicPr>
          <p:cNvPr id="11" name="Image 10" descr="logo_texte_titre.jpg"/>
          <p:cNvPicPr>
            <a:picLocks noChangeAspect="1"/>
          </p:cNvPicPr>
          <p:nvPr userDrawn="1"/>
        </p:nvPicPr>
        <p:blipFill>
          <a:blip r:embed="rId2" cstate="print"/>
          <a:stretch>
            <a:fillRect/>
          </a:stretch>
        </p:blipFill>
        <p:spPr>
          <a:xfrm>
            <a:off x="5904000" y="5598000"/>
            <a:ext cx="3240000" cy="1261269"/>
          </a:xfrm>
          <a:prstGeom prst="rect">
            <a:avLst/>
          </a:prstGeom>
        </p:spPr>
      </p:pic>
      <p:pic>
        <p:nvPicPr>
          <p:cNvPr id="14" name="Image 13" descr="logo_titre.jpg"/>
          <p:cNvPicPr>
            <a:picLocks noChangeAspect="1"/>
          </p:cNvPicPr>
          <p:nvPr userDrawn="1"/>
        </p:nvPicPr>
        <p:blipFill>
          <a:blip r:embed="rId3" cstate="print"/>
          <a:stretch>
            <a:fillRect/>
          </a:stretch>
        </p:blipFill>
        <p:spPr>
          <a:xfrm>
            <a:off x="3744000" y="5598000"/>
            <a:ext cx="1692000" cy="1262141"/>
          </a:xfrm>
          <a:prstGeom prst="rect">
            <a:avLst/>
          </a:prstGeom>
        </p:spPr>
      </p:pic>
      <p:pic>
        <p:nvPicPr>
          <p:cNvPr id="13" name="Image 12" descr="fond_titre_2_bis.jpg"/>
          <p:cNvPicPr>
            <a:picLocks noChangeAspect="1"/>
          </p:cNvPicPr>
          <p:nvPr userDrawn="1"/>
        </p:nvPicPr>
        <p:blipFill>
          <a:blip r:embed="rId4" cstate="print"/>
          <a:stretch>
            <a:fillRect/>
          </a:stretch>
        </p:blipFill>
        <p:spPr>
          <a:xfrm>
            <a:off x="522000" y="252000"/>
            <a:ext cx="8102286" cy="5400000"/>
          </a:xfrm>
          <a:prstGeom prst="rect">
            <a:avLst/>
          </a:prstGeom>
        </p:spPr>
      </p:pic>
      <p:sp>
        <p:nvSpPr>
          <p:cNvPr id="2" name="Titre 1"/>
          <p:cNvSpPr>
            <a:spLocks noGrp="1"/>
          </p:cNvSpPr>
          <p:nvPr>
            <p:ph type="ctrTitle"/>
          </p:nvPr>
        </p:nvSpPr>
        <p:spPr bwMode="gray">
          <a:xfrm>
            <a:off x="522000" y="395520"/>
            <a:ext cx="3905984" cy="801232"/>
          </a:xfrm>
        </p:spPr>
        <p:txBody>
          <a:bodyPr anchor="t" anchorCtr="0"/>
          <a:lstStyle>
            <a:lvl1pPr>
              <a:defRPr sz="2600" b="0">
                <a:solidFill>
                  <a:schemeClr val="tx1"/>
                </a:solidFill>
              </a:defRPr>
            </a:lvl1pPr>
          </a:lstStyle>
          <a:p>
            <a:r>
              <a:rPr lang="fr-FR" dirty="0" smtClean="0"/>
              <a:t>Cliquez pour modifier le style du titre</a:t>
            </a:r>
            <a:endParaRPr lang="fr-FR" dirty="0"/>
          </a:p>
        </p:txBody>
      </p:sp>
      <p:sp>
        <p:nvSpPr>
          <p:cNvPr id="3" name="Sous-titre 2"/>
          <p:cNvSpPr>
            <a:spLocks noGrp="1"/>
          </p:cNvSpPr>
          <p:nvPr>
            <p:ph type="subTitle" idx="1"/>
          </p:nvPr>
        </p:nvSpPr>
        <p:spPr bwMode="gray">
          <a:xfrm>
            <a:off x="522000" y="1240184"/>
            <a:ext cx="3905984" cy="820664"/>
          </a:xfrm>
        </p:spPr>
        <p:txBody>
          <a:bodyPr/>
          <a:lstStyle>
            <a:lvl1pPr marL="0" indent="0" algn="l">
              <a:lnSpc>
                <a:spcPts val="2800"/>
              </a:lnSpc>
              <a:spcAft>
                <a:spcPts val="0"/>
              </a:spcAft>
              <a:buNone/>
              <a:defRPr sz="2000">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Cliquez pour modifier le style des sous-titres du masque</a:t>
            </a:r>
            <a:endParaRPr lang="fr-FR" dirty="0"/>
          </a:p>
        </p:txBody>
      </p:sp>
      <p:sp>
        <p:nvSpPr>
          <p:cNvPr id="4" name="Espace réservé de la date 3"/>
          <p:cNvSpPr>
            <a:spLocks noGrp="1"/>
          </p:cNvSpPr>
          <p:nvPr>
            <p:ph type="dt" sz="half" idx="10"/>
          </p:nvPr>
        </p:nvSpPr>
        <p:spPr bwMode="gray"/>
        <p:txBody>
          <a:bodyPr/>
          <a:lstStyle>
            <a:lvl1pPr>
              <a:defRPr>
                <a:solidFill>
                  <a:schemeClr val="bg1"/>
                </a:solidFill>
              </a:defRPr>
            </a:lvl1pPr>
          </a:lstStyle>
          <a:p>
            <a:fld id="{37CCD006-B77A-4AF0-8278-594AC401C424}" type="datetime1">
              <a:rPr lang="fr-FR" smtClean="0"/>
              <a:pPr/>
              <a:t>19/08/2014</a:t>
            </a:fld>
            <a:endParaRPr lang="fr-FR"/>
          </a:p>
        </p:txBody>
      </p:sp>
      <p:sp>
        <p:nvSpPr>
          <p:cNvPr id="5" name="Espace réservé du pied de page 4"/>
          <p:cNvSpPr>
            <a:spLocks noGrp="1"/>
          </p:cNvSpPr>
          <p:nvPr>
            <p:ph type="ftr" sz="quarter" idx="11"/>
          </p:nvPr>
        </p:nvSpPr>
        <p:spPr bwMode="gray"/>
        <p:txBody>
          <a:bodyPr/>
          <a:lstStyle>
            <a:lvl1pPr>
              <a:defRPr>
                <a:solidFill>
                  <a:schemeClr val="bg1"/>
                </a:solidFill>
              </a:defRPr>
            </a:lvl1pPr>
          </a:lstStyle>
          <a:p>
            <a:r>
              <a:rPr lang="fr-FR" smtClean="0"/>
              <a:t>Formation à l’installation de la Solution Citybox</a:t>
            </a:r>
            <a:endParaRPr lang="fr-FR"/>
          </a:p>
        </p:txBody>
      </p:sp>
      <p:sp>
        <p:nvSpPr>
          <p:cNvPr id="6" name="Espace réservé du numéro de diapositive 5"/>
          <p:cNvSpPr>
            <a:spLocks noGrp="1"/>
          </p:cNvSpPr>
          <p:nvPr>
            <p:ph type="sldNum" sz="quarter" idx="12"/>
          </p:nvPr>
        </p:nvSpPr>
        <p:spPr bwMode="gray"/>
        <p:txBody>
          <a:bodyPr/>
          <a:lstStyle>
            <a:lvl1pPr>
              <a:defRPr>
                <a:solidFill>
                  <a:schemeClr val="bg1"/>
                </a:solidFill>
              </a:defRPr>
            </a:lvl1pPr>
          </a:lstStyle>
          <a:p>
            <a:fld id="{19858401-1896-4F80-9B2B-186795E41C27}" type="slidenum">
              <a:rPr lang="fr-FR" smtClean="0"/>
              <a:pPr/>
              <a:t>‹N°›</a:t>
            </a:fld>
            <a:endParaRPr lang="fr-FR"/>
          </a:p>
        </p:txBody>
      </p:sp>
      <p:sp>
        <p:nvSpPr>
          <p:cNvPr id="12" name="Espace réservé du texte 11"/>
          <p:cNvSpPr>
            <a:spLocks noGrp="1"/>
          </p:cNvSpPr>
          <p:nvPr>
            <p:ph type="body" sz="quarter" idx="13" hasCustomPrompt="1"/>
          </p:nvPr>
        </p:nvSpPr>
        <p:spPr>
          <a:xfrm>
            <a:off x="6659563" y="4270375"/>
            <a:ext cx="1944687" cy="1030833"/>
          </a:xfrm>
        </p:spPr>
        <p:txBody>
          <a:bodyPr/>
          <a:lstStyle>
            <a:lvl1pPr>
              <a:spcAft>
                <a:spcPts val="0"/>
              </a:spcAft>
              <a:defRPr sz="1600" baseline="0"/>
            </a:lvl1pPr>
          </a:lstStyle>
          <a:p>
            <a:pPr lvl="0"/>
            <a:r>
              <a:rPr lang="fr-FR" dirty="0" smtClean="0"/>
              <a:t>Date</a:t>
            </a:r>
          </a:p>
          <a:p>
            <a:pPr lvl="0"/>
            <a:r>
              <a:rPr lang="fr-FR" dirty="0" smtClean="0"/>
              <a:t>Name / </a:t>
            </a:r>
            <a:r>
              <a:rPr lang="fr-FR" dirty="0" err="1" smtClean="0"/>
              <a:t>Function</a:t>
            </a:r>
            <a:endParaRPr lang="fr-F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aphiques">
    <p:spTree>
      <p:nvGrpSpPr>
        <p:cNvPr id="1" name=""/>
        <p:cNvGrpSpPr/>
        <p:nvPr/>
      </p:nvGrpSpPr>
      <p:grpSpPr>
        <a:xfrm>
          <a:off x="0" y="0"/>
          <a:ext cx="0" cy="0"/>
          <a:chOff x="0" y="0"/>
          <a:chExt cx="0" cy="0"/>
        </a:xfrm>
      </p:grpSpPr>
      <p:sp>
        <p:nvSpPr>
          <p:cNvPr id="2" name="Titre 1"/>
          <p:cNvSpPr>
            <a:spLocks noGrp="1"/>
          </p:cNvSpPr>
          <p:nvPr>
            <p:ph type="title"/>
          </p:nvPr>
        </p:nvSpPr>
        <p:spPr bwMode="gray"/>
        <p:txBody>
          <a:bodyPr/>
          <a:lstStyle/>
          <a:p>
            <a:r>
              <a:rPr lang="fr-FR" dirty="0" smtClean="0"/>
              <a:t>Cliquez pour modifier le style du titre</a:t>
            </a:r>
            <a:endParaRPr lang="fr-FR" dirty="0"/>
          </a:p>
        </p:txBody>
      </p:sp>
      <p:sp>
        <p:nvSpPr>
          <p:cNvPr id="3" name="Espace réservé de la date 2"/>
          <p:cNvSpPr>
            <a:spLocks noGrp="1"/>
          </p:cNvSpPr>
          <p:nvPr>
            <p:ph type="dt" sz="half" idx="10"/>
          </p:nvPr>
        </p:nvSpPr>
        <p:spPr bwMode="gray"/>
        <p:txBody>
          <a:bodyPr/>
          <a:lstStyle/>
          <a:p>
            <a:fld id="{1A82C32E-927A-44E9-B64B-87E47D20D9C0}" type="datetime1">
              <a:rPr lang="fr-FR" smtClean="0"/>
              <a:pPr/>
              <a:t>19/08/2014</a:t>
            </a:fld>
            <a:endParaRPr lang="fr-FR" dirty="0"/>
          </a:p>
        </p:txBody>
      </p:sp>
      <p:sp>
        <p:nvSpPr>
          <p:cNvPr id="4" name="Espace réservé du pied de page 3"/>
          <p:cNvSpPr>
            <a:spLocks noGrp="1"/>
          </p:cNvSpPr>
          <p:nvPr>
            <p:ph type="ftr" sz="quarter" idx="11"/>
          </p:nvPr>
        </p:nvSpPr>
        <p:spPr bwMode="gray"/>
        <p:txBody>
          <a:bodyPr/>
          <a:lstStyle/>
          <a:p>
            <a:r>
              <a:rPr lang="fr-FR" smtClean="0"/>
              <a:t>Formation à l’installation de la Solution Citybox</a:t>
            </a:r>
            <a:endParaRPr lang="fr-FR" dirty="0"/>
          </a:p>
        </p:txBody>
      </p:sp>
      <p:sp>
        <p:nvSpPr>
          <p:cNvPr id="5" name="Espace réservé du numéro de diapositive 4"/>
          <p:cNvSpPr>
            <a:spLocks noGrp="1"/>
          </p:cNvSpPr>
          <p:nvPr>
            <p:ph type="sldNum" sz="quarter" idx="12"/>
          </p:nvPr>
        </p:nvSpPr>
        <p:spPr bwMode="gray"/>
        <p:txBody>
          <a:bodyPr/>
          <a:lstStyle/>
          <a:p>
            <a:fld id="{19858401-1896-4F80-9B2B-186795E41C27}" type="slidenum">
              <a:rPr lang="fr-FR" smtClean="0"/>
              <a:pPr/>
              <a:t>‹N°›</a:t>
            </a:fld>
            <a:endParaRPr lang="fr-FR" dirty="0"/>
          </a:p>
        </p:txBody>
      </p:sp>
      <p:sp>
        <p:nvSpPr>
          <p:cNvPr id="9" name="Espace réservé du graphique 8"/>
          <p:cNvSpPr>
            <a:spLocks noGrp="1"/>
          </p:cNvSpPr>
          <p:nvPr>
            <p:ph type="chart" sz="quarter" idx="13" hasCustomPrompt="1"/>
          </p:nvPr>
        </p:nvSpPr>
        <p:spPr bwMode="gray">
          <a:xfrm>
            <a:off x="630610" y="3933055"/>
            <a:ext cx="4320480" cy="2160241"/>
          </a:xfrm>
        </p:spPr>
        <p:txBody>
          <a:bodyPr bIns="792000" anchor="ctr" anchorCtr="0"/>
          <a:lstStyle>
            <a:lvl1pPr algn="ctr">
              <a:defRPr sz="1000" b="1"/>
            </a:lvl1pPr>
          </a:lstStyle>
          <a:p>
            <a:r>
              <a:rPr lang="fr-FR" dirty="0" smtClean="0"/>
              <a:t> Graphique</a:t>
            </a:r>
            <a:endParaRPr lang="fr-FR" dirty="0"/>
          </a:p>
        </p:txBody>
      </p:sp>
      <p:sp>
        <p:nvSpPr>
          <p:cNvPr id="11" name="Espace réservé du texte 10"/>
          <p:cNvSpPr>
            <a:spLocks noGrp="1"/>
          </p:cNvSpPr>
          <p:nvPr>
            <p:ph type="body" sz="quarter" idx="14" hasCustomPrompt="1"/>
          </p:nvPr>
        </p:nvSpPr>
        <p:spPr bwMode="gray">
          <a:xfrm>
            <a:off x="5254623" y="1255712"/>
            <a:ext cx="3511551" cy="2844000"/>
          </a:xfrm>
          <a:prstGeom prst="round1Rect">
            <a:avLst>
              <a:gd name="adj" fmla="val 13501"/>
            </a:avLst>
          </a:prstGeom>
          <a:solidFill>
            <a:schemeClr val="accent2"/>
          </a:solidFill>
        </p:spPr>
        <p:txBody>
          <a:bodyPr anchor="ctr" anchorCtr="0"/>
          <a:lstStyle>
            <a:lvl1pPr marL="0" indent="0" algn="ctr">
              <a:spcAft>
                <a:spcPts val="600"/>
              </a:spcAft>
              <a:buFont typeface="Arial" pitchFamily="34" charset="0"/>
              <a:buNone/>
              <a:defRPr sz="5500" b="1" u="none">
                <a:solidFill>
                  <a:schemeClr val="bg1"/>
                </a:solidFill>
              </a:defRPr>
            </a:lvl1pPr>
            <a:lvl2pPr marL="0" indent="0" algn="ctr">
              <a:buFont typeface="Arial" pitchFamily="34" charset="0"/>
              <a:buNone/>
              <a:defRPr sz="1350" cap="all" baseline="0">
                <a:solidFill>
                  <a:schemeClr val="bg1"/>
                </a:solidFill>
              </a:defRPr>
            </a:lvl2pPr>
            <a:lvl3pPr marL="0" indent="0" algn="ctr">
              <a:buNone/>
              <a:defRPr>
                <a:solidFill>
                  <a:schemeClr val="bg1"/>
                </a:solidFill>
              </a:defRPr>
            </a:lvl3pPr>
            <a:lvl4pPr marL="0" indent="0" algn="ctr">
              <a:buNone/>
              <a:defRPr>
                <a:solidFill>
                  <a:schemeClr val="bg1"/>
                </a:solidFill>
              </a:defRPr>
            </a:lvl4pPr>
            <a:lvl5pPr marL="0" indent="0" algn="ctr">
              <a:buNone/>
              <a:defRPr>
                <a:solidFill>
                  <a:schemeClr val="bg1"/>
                </a:solidFill>
              </a:defRPr>
            </a:lvl5pPr>
          </a:lstStyle>
          <a:p>
            <a:pPr lvl="0"/>
            <a:r>
              <a:rPr lang="fr-FR" dirty="0" smtClean="0"/>
              <a:t>00 %</a:t>
            </a:r>
          </a:p>
          <a:p>
            <a:pPr lvl="1"/>
            <a:r>
              <a:rPr lang="fr-FR" dirty="0" smtClean="0"/>
              <a:t>Deuxième niveau</a:t>
            </a:r>
          </a:p>
        </p:txBody>
      </p:sp>
      <p:sp>
        <p:nvSpPr>
          <p:cNvPr id="12" name="Espace réservé du texte 10"/>
          <p:cNvSpPr>
            <a:spLocks noGrp="1"/>
          </p:cNvSpPr>
          <p:nvPr>
            <p:ph type="body" sz="quarter" idx="15" hasCustomPrompt="1"/>
          </p:nvPr>
        </p:nvSpPr>
        <p:spPr bwMode="gray">
          <a:xfrm>
            <a:off x="5254624" y="4165600"/>
            <a:ext cx="3511552" cy="1816100"/>
          </a:xfrm>
          <a:custGeom>
            <a:avLst/>
            <a:gdLst>
              <a:gd name="connsiteX0" fmla="*/ 0 w 3492000"/>
              <a:gd name="connsiteY0" fmla="*/ 0 h 1819920"/>
              <a:gd name="connsiteX1" fmla="*/ 3085594 w 3492000"/>
              <a:gd name="connsiteY1" fmla="*/ 0 h 1819920"/>
              <a:gd name="connsiteX2" fmla="*/ 3372966 w 3492000"/>
              <a:gd name="connsiteY2" fmla="*/ 119034 h 1819920"/>
              <a:gd name="connsiteX3" fmla="*/ 3491999 w 3492000"/>
              <a:gd name="connsiteY3" fmla="*/ 406407 h 1819920"/>
              <a:gd name="connsiteX4" fmla="*/ 3492000 w 3492000"/>
              <a:gd name="connsiteY4" fmla="*/ 1819920 h 1819920"/>
              <a:gd name="connsiteX5" fmla="*/ 3492000 w 3492000"/>
              <a:gd name="connsiteY5" fmla="*/ 1819920 h 1819920"/>
              <a:gd name="connsiteX6" fmla="*/ 3492000 w 3492000"/>
              <a:gd name="connsiteY6" fmla="*/ 1819920 h 1819920"/>
              <a:gd name="connsiteX7" fmla="*/ 406406 w 3492000"/>
              <a:gd name="connsiteY7" fmla="*/ 1819920 h 1819920"/>
              <a:gd name="connsiteX8" fmla="*/ 119034 w 3492000"/>
              <a:gd name="connsiteY8" fmla="*/ 1700886 h 1819920"/>
              <a:gd name="connsiteX9" fmla="*/ 1 w 3492000"/>
              <a:gd name="connsiteY9" fmla="*/ 1413513 h 1819920"/>
              <a:gd name="connsiteX10" fmla="*/ 0 w 3492000"/>
              <a:gd name="connsiteY10" fmla="*/ 0 h 1819920"/>
              <a:gd name="connsiteX11" fmla="*/ 0 w 3492000"/>
              <a:gd name="connsiteY11" fmla="*/ 0 h 1819920"/>
              <a:gd name="connsiteX12" fmla="*/ 0 w 3492000"/>
              <a:gd name="connsiteY12" fmla="*/ 0 h 1819920"/>
              <a:gd name="connsiteX0" fmla="*/ 0 w 3667594"/>
              <a:gd name="connsiteY0" fmla="*/ 0 h 1819920"/>
              <a:gd name="connsiteX1" fmla="*/ 3085594 w 3667594"/>
              <a:gd name="connsiteY1" fmla="*/ 0 h 1819920"/>
              <a:gd name="connsiteX2" fmla="*/ 3491999 w 3667594"/>
              <a:gd name="connsiteY2" fmla="*/ 406407 h 1819920"/>
              <a:gd name="connsiteX3" fmla="*/ 3492000 w 3667594"/>
              <a:gd name="connsiteY3" fmla="*/ 1819920 h 1819920"/>
              <a:gd name="connsiteX4" fmla="*/ 3492000 w 3667594"/>
              <a:gd name="connsiteY4" fmla="*/ 1819920 h 1819920"/>
              <a:gd name="connsiteX5" fmla="*/ 3492000 w 3667594"/>
              <a:gd name="connsiteY5" fmla="*/ 1819920 h 1819920"/>
              <a:gd name="connsiteX6" fmla="*/ 406406 w 3667594"/>
              <a:gd name="connsiteY6" fmla="*/ 1819920 h 1819920"/>
              <a:gd name="connsiteX7" fmla="*/ 119034 w 3667594"/>
              <a:gd name="connsiteY7" fmla="*/ 1700886 h 1819920"/>
              <a:gd name="connsiteX8" fmla="*/ 1 w 3667594"/>
              <a:gd name="connsiteY8" fmla="*/ 1413513 h 1819920"/>
              <a:gd name="connsiteX9" fmla="*/ 0 w 3667594"/>
              <a:gd name="connsiteY9" fmla="*/ 0 h 1819920"/>
              <a:gd name="connsiteX10" fmla="*/ 0 w 3667594"/>
              <a:gd name="connsiteY10" fmla="*/ 0 h 1819920"/>
              <a:gd name="connsiteX11" fmla="*/ 0 w 3667594"/>
              <a:gd name="connsiteY11" fmla="*/ 0 h 1819920"/>
              <a:gd name="connsiteX0" fmla="*/ 0 w 3667594"/>
              <a:gd name="connsiteY0" fmla="*/ 0 h 1819920"/>
              <a:gd name="connsiteX1" fmla="*/ 3085594 w 3667594"/>
              <a:gd name="connsiteY1" fmla="*/ 0 h 1819920"/>
              <a:gd name="connsiteX2" fmla="*/ 3492000 w 3667594"/>
              <a:gd name="connsiteY2" fmla="*/ 1819920 h 1819920"/>
              <a:gd name="connsiteX3" fmla="*/ 3492000 w 3667594"/>
              <a:gd name="connsiteY3" fmla="*/ 1819920 h 1819920"/>
              <a:gd name="connsiteX4" fmla="*/ 3492000 w 3667594"/>
              <a:gd name="connsiteY4" fmla="*/ 1819920 h 1819920"/>
              <a:gd name="connsiteX5" fmla="*/ 406406 w 3667594"/>
              <a:gd name="connsiteY5" fmla="*/ 1819920 h 1819920"/>
              <a:gd name="connsiteX6" fmla="*/ 119034 w 3667594"/>
              <a:gd name="connsiteY6" fmla="*/ 1700886 h 1819920"/>
              <a:gd name="connsiteX7" fmla="*/ 1 w 3667594"/>
              <a:gd name="connsiteY7" fmla="*/ 1413513 h 1819920"/>
              <a:gd name="connsiteX8" fmla="*/ 0 w 3667594"/>
              <a:gd name="connsiteY8" fmla="*/ 0 h 1819920"/>
              <a:gd name="connsiteX9" fmla="*/ 0 w 3667594"/>
              <a:gd name="connsiteY9" fmla="*/ 0 h 1819920"/>
              <a:gd name="connsiteX10" fmla="*/ 0 w 3667594"/>
              <a:gd name="connsiteY10" fmla="*/ 0 h 1819920"/>
              <a:gd name="connsiteX0" fmla="*/ 0 w 3492000"/>
              <a:gd name="connsiteY0" fmla="*/ 579 h 1820499"/>
              <a:gd name="connsiteX1" fmla="*/ 3085594 w 3492000"/>
              <a:gd name="connsiteY1" fmla="*/ 579 h 1820499"/>
              <a:gd name="connsiteX2" fmla="*/ 3492000 w 3492000"/>
              <a:gd name="connsiteY2" fmla="*/ 1820499 h 1820499"/>
              <a:gd name="connsiteX3" fmla="*/ 3492000 w 3492000"/>
              <a:gd name="connsiteY3" fmla="*/ 1820499 h 1820499"/>
              <a:gd name="connsiteX4" fmla="*/ 3492000 w 3492000"/>
              <a:gd name="connsiteY4" fmla="*/ 1820499 h 1820499"/>
              <a:gd name="connsiteX5" fmla="*/ 406406 w 3492000"/>
              <a:gd name="connsiteY5" fmla="*/ 1820499 h 1820499"/>
              <a:gd name="connsiteX6" fmla="*/ 119034 w 3492000"/>
              <a:gd name="connsiteY6" fmla="*/ 1701465 h 1820499"/>
              <a:gd name="connsiteX7" fmla="*/ 1 w 3492000"/>
              <a:gd name="connsiteY7" fmla="*/ 1414092 h 1820499"/>
              <a:gd name="connsiteX8" fmla="*/ 0 w 3492000"/>
              <a:gd name="connsiteY8" fmla="*/ 579 h 1820499"/>
              <a:gd name="connsiteX9" fmla="*/ 0 w 3492000"/>
              <a:gd name="connsiteY9" fmla="*/ 579 h 1820499"/>
              <a:gd name="connsiteX10" fmla="*/ 0 w 3492000"/>
              <a:gd name="connsiteY10" fmla="*/ 579 h 1820499"/>
              <a:gd name="connsiteX0" fmla="*/ 0 w 3493840"/>
              <a:gd name="connsiteY0" fmla="*/ 579 h 1820499"/>
              <a:gd name="connsiteX1" fmla="*/ 3493840 w 3493840"/>
              <a:gd name="connsiteY1" fmla="*/ 579 h 1820499"/>
              <a:gd name="connsiteX2" fmla="*/ 3492000 w 3493840"/>
              <a:gd name="connsiteY2" fmla="*/ 1820499 h 1820499"/>
              <a:gd name="connsiteX3" fmla="*/ 3492000 w 3493840"/>
              <a:gd name="connsiteY3" fmla="*/ 1820499 h 1820499"/>
              <a:gd name="connsiteX4" fmla="*/ 3492000 w 3493840"/>
              <a:gd name="connsiteY4" fmla="*/ 1820499 h 1820499"/>
              <a:gd name="connsiteX5" fmla="*/ 406406 w 3493840"/>
              <a:gd name="connsiteY5" fmla="*/ 1820499 h 1820499"/>
              <a:gd name="connsiteX6" fmla="*/ 119034 w 3493840"/>
              <a:gd name="connsiteY6" fmla="*/ 1701465 h 1820499"/>
              <a:gd name="connsiteX7" fmla="*/ 1 w 3493840"/>
              <a:gd name="connsiteY7" fmla="*/ 1414092 h 1820499"/>
              <a:gd name="connsiteX8" fmla="*/ 0 w 3493840"/>
              <a:gd name="connsiteY8" fmla="*/ 579 h 1820499"/>
              <a:gd name="connsiteX9" fmla="*/ 0 w 3493840"/>
              <a:gd name="connsiteY9" fmla="*/ 579 h 1820499"/>
              <a:gd name="connsiteX10" fmla="*/ 0 w 3493840"/>
              <a:gd name="connsiteY10" fmla="*/ 579 h 1820499"/>
              <a:gd name="connsiteX0" fmla="*/ 0 w 3493840"/>
              <a:gd name="connsiteY0" fmla="*/ 579 h 1820499"/>
              <a:gd name="connsiteX1" fmla="*/ 3493840 w 3493840"/>
              <a:gd name="connsiteY1" fmla="*/ 579 h 1820499"/>
              <a:gd name="connsiteX2" fmla="*/ 3492000 w 3493840"/>
              <a:gd name="connsiteY2" fmla="*/ 1820499 h 1820499"/>
              <a:gd name="connsiteX3" fmla="*/ 3492000 w 3493840"/>
              <a:gd name="connsiteY3" fmla="*/ 1820499 h 1820499"/>
              <a:gd name="connsiteX4" fmla="*/ 3492000 w 3493840"/>
              <a:gd name="connsiteY4" fmla="*/ 1820499 h 1820499"/>
              <a:gd name="connsiteX5" fmla="*/ 406406 w 3493840"/>
              <a:gd name="connsiteY5" fmla="*/ 1820499 h 1820499"/>
              <a:gd name="connsiteX6" fmla="*/ 119034 w 3493840"/>
              <a:gd name="connsiteY6" fmla="*/ 1701465 h 1820499"/>
              <a:gd name="connsiteX7" fmla="*/ 1 w 3493840"/>
              <a:gd name="connsiteY7" fmla="*/ 1414092 h 1820499"/>
              <a:gd name="connsiteX8" fmla="*/ 0 w 3493840"/>
              <a:gd name="connsiteY8" fmla="*/ 579 h 1820499"/>
              <a:gd name="connsiteX9" fmla="*/ 0 w 3493840"/>
              <a:gd name="connsiteY9" fmla="*/ 579 h 1820499"/>
              <a:gd name="connsiteX10" fmla="*/ 0 w 3493840"/>
              <a:gd name="connsiteY10" fmla="*/ 579 h 1820499"/>
              <a:gd name="connsiteX0" fmla="*/ 0 w 3493840"/>
              <a:gd name="connsiteY0" fmla="*/ 579 h 1820499"/>
              <a:gd name="connsiteX1" fmla="*/ 3493840 w 3493840"/>
              <a:gd name="connsiteY1" fmla="*/ 579 h 1820499"/>
              <a:gd name="connsiteX2" fmla="*/ 3492000 w 3493840"/>
              <a:gd name="connsiteY2" fmla="*/ 1820499 h 1820499"/>
              <a:gd name="connsiteX3" fmla="*/ 3492000 w 3493840"/>
              <a:gd name="connsiteY3" fmla="*/ 1820499 h 1820499"/>
              <a:gd name="connsiteX4" fmla="*/ 3492000 w 3493840"/>
              <a:gd name="connsiteY4" fmla="*/ 1820499 h 1820499"/>
              <a:gd name="connsiteX5" fmla="*/ 406406 w 3493840"/>
              <a:gd name="connsiteY5" fmla="*/ 1820499 h 1820499"/>
              <a:gd name="connsiteX6" fmla="*/ 119034 w 3493840"/>
              <a:gd name="connsiteY6" fmla="*/ 1701465 h 1820499"/>
              <a:gd name="connsiteX7" fmla="*/ 1 w 3493840"/>
              <a:gd name="connsiteY7" fmla="*/ 1414092 h 1820499"/>
              <a:gd name="connsiteX8" fmla="*/ 0 w 3493840"/>
              <a:gd name="connsiteY8" fmla="*/ 579 h 1820499"/>
              <a:gd name="connsiteX9" fmla="*/ 0 w 3493840"/>
              <a:gd name="connsiteY9" fmla="*/ 579 h 1820499"/>
              <a:gd name="connsiteX10" fmla="*/ 0 w 3493840"/>
              <a:gd name="connsiteY10" fmla="*/ 579 h 1820499"/>
              <a:gd name="connsiteX0" fmla="*/ 0 w 3493840"/>
              <a:gd name="connsiteY0" fmla="*/ 579 h 1820499"/>
              <a:gd name="connsiteX1" fmla="*/ 3493840 w 3493840"/>
              <a:gd name="connsiteY1" fmla="*/ 579 h 1820499"/>
              <a:gd name="connsiteX2" fmla="*/ 3492000 w 3493840"/>
              <a:gd name="connsiteY2" fmla="*/ 1820499 h 1820499"/>
              <a:gd name="connsiteX3" fmla="*/ 3492000 w 3493840"/>
              <a:gd name="connsiteY3" fmla="*/ 1820499 h 1820499"/>
              <a:gd name="connsiteX4" fmla="*/ 3492000 w 3493840"/>
              <a:gd name="connsiteY4" fmla="*/ 1820499 h 1820499"/>
              <a:gd name="connsiteX5" fmla="*/ 406406 w 3493840"/>
              <a:gd name="connsiteY5" fmla="*/ 1820499 h 1820499"/>
              <a:gd name="connsiteX6" fmla="*/ 119034 w 3493840"/>
              <a:gd name="connsiteY6" fmla="*/ 1701465 h 1820499"/>
              <a:gd name="connsiteX7" fmla="*/ 1 w 3493840"/>
              <a:gd name="connsiteY7" fmla="*/ 1414092 h 1820499"/>
              <a:gd name="connsiteX8" fmla="*/ 0 w 3493840"/>
              <a:gd name="connsiteY8" fmla="*/ 579 h 1820499"/>
              <a:gd name="connsiteX9" fmla="*/ 0 w 3493840"/>
              <a:gd name="connsiteY9" fmla="*/ 579 h 1820499"/>
              <a:gd name="connsiteX10" fmla="*/ 0 w 3493840"/>
              <a:gd name="connsiteY10" fmla="*/ 579 h 1820499"/>
              <a:gd name="connsiteX0" fmla="*/ 0 w 4106372"/>
              <a:gd name="connsiteY0" fmla="*/ 579 h 1820499"/>
              <a:gd name="connsiteX1" fmla="*/ 3493840 w 4106372"/>
              <a:gd name="connsiteY1" fmla="*/ 579 h 1820499"/>
              <a:gd name="connsiteX2" fmla="*/ 3492000 w 4106372"/>
              <a:gd name="connsiteY2" fmla="*/ 1820499 h 1820499"/>
              <a:gd name="connsiteX3" fmla="*/ 3492000 w 4106372"/>
              <a:gd name="connsiteY3" fmla="*/ 1820499 h 1820499"/>
              <a:gd name="connsiteX4" fmla="*/ 3492000 w 4106372"/>
              <a:gd name="connsiteY4" fmla="*/ 1820499 h 1820499"/>
              <a:gd name="connsiteX5" fmla="*/ 406406 w 4106372"/>
              <a:gd name="connsiteY5" fmla="*/ 1820499 h 1820499"/>
              <a:gd name="connsiteX6" fmla="*/ 119034 w 4106372"/>
              <a:gd name="connsiteY6" fmla="*/ 1701465 h 1820499"/>
              <a:gd name="connsiteX7" fmla="*/ 1 w 4106372"/>
              <a:gd name="connsiteY7" fmla="*/ 1414092 h 1820499"/>
              <a:gd name="connsiteX8" fmla="*/ 0 w 4106372"/>
              <a:gd name="connsiteY8" fmla="*/ 579 h 1820499"/>
              <a:gd name="connsiteX9" fmla="*/ 0 w 4106372"/>
              <a:gd name="connsiteY9" fmla="*/ 579 h 1820499"/>
              <a:gd name="connsiteX10" fmla="*/ 0 w 4106372"/>
              <a:gd name="connsiteY10" fmla="*/ 579 h 1820499"/>
              <a:gd name="connsiteX0" fmla="*/ 0 w 3493840"/>
              <a:gd name="connsiteY0" fmla="*/ 579 h 1820499"/>
              <a:gd name="connsiteX1" fmla="*/ 3493840 w 3493840"/>
              <a:gd name="connsiteY1" fmla="*/ 579 h 1820499"/>
              <a:gd name="connsiteX2" fmla="*/ 3492000 w 3493840"/>
              <a:gd name="connsiteY2" fmla="*/ 1820499 h 1820499"/>
              <a:gd name="connsiteX3" fmla="*/ 3492000 w 3493840"/>
              <a:gd name="connsiteY3" fmla="*/ 1820499 h 1820499"/>
              <a:gd name="connsiteX4" fmla="*/ 3492000 w 3493840"/>
              <a:gd name="connsiteY4" fmla="*/ 1820499 h 1820499"/>
              <a:gd name="connsiteX5" fmla="*/ 406406 w 3493840"/>
              <a:gd name="connsiteY5" fmla="*/ 1820499 h 1820499"/>
              <a:gd name="connsiteX6" fmla="*/ 119034 w 3493840"/>
              <a:gd name="connsiteY6" fmla="*/ 1701465 h 1820499"/>
              <a:gd name="connsiteX7" fmla="*/ 1 w 3493840"/>
              <a:gd name="connsiteY7" fmla="*/ 1414092 h 1820499"/>
              <a:gd name="connsiteX8" fmla="*/ 0 w 3493840"/>
              <a:gd name="connsiteY8" fmla="*/ 579 h 1820499"/>
              <a:gd name="connsiteX9" fmla="*/ 0 w 3493840"/>
              <a:gd name="connsiteY9" fmla="*/ 579 h 1820499"/>
              <a:gd name="connsiteX10" fmla="*/ 0 w 3493840"/>
              <a:gd name="connsiteY10" fmla="*/ 579 h 1820499"/>
              <a:gd name="connsiteX0" fmla="*/ 0 w 3492000"/>
              <a:gd name="connsiteY0" fmla="*/ 0 h 1819920"/>
              <a:gd name="connsiteX1" fmla="*/ 3205808 w 3492000"/>
              <a:gd name="connsiteY1" fmla="*/ 199924 h 1819920"/>
              <a:gd name="connsiteX2" fmla="*/ 3492000 w 3492000"/>
              <a:gd name="connsiteY2" fmla="*/ 1819920 h 1819920"/>
              <a:gd name="connsiteX3" fmla="*/ 3492000 w 3492000"/>
              <a:gd name="connsiteY3" fmla="*/ 1819920 h 1819920"/>
              <a:gd name="connsiteX4" fmla="*/ 3492000 w 3492000"/>
              <a:gd name="connsiteY4" fmla="*/ 1819920 h 1819920"/>
              <a:gd name="connsiteX5" fmla="*/ 406406 w 3492000"/>
              <a:gd name="connsiteY5" fmla="*/ 1819920 h 1819920"/>
              <a:gd name="connsiteX6" fmla="*/ 119034 w 3492000"/>
              <a:gd name="connsiteY6" fmla="*/ 1700886 h 1819920"/>
              <a:gd name="connsiteX7" fmla="*/ 1 w 3492000"/>
              <a:gd name="connsiteY7" fmla="*/ 1413513 h 1819920"/>
              <a:gd name="connsiteX8" fmla="*/ 0 w 3492000"/>
              <a:gd name="connsiteY8" fmla="*/ 0 h 1819920"/>
              <a:gd name="connsiteX9" fmla="*/ 0 w 3492000"/>
              <a:gd name="connsiteY9" fmla="*/ 0 h 1819920"/>
              <a:gd name="connsiteX10" fmla="*/ 0 w 3492000"/>
              <a:gd name="connsiteY10" fmla="*/ 0 h 1819920"/>
              <a:gd name="connsiteX0" fmla="*/ 0 w 3492000"/>
              <a:gd name="connsiteY0" fmla="*/ 0 h 1819920"/>
              <a:gd name="connsiteX1" fmla="*/ 3492000 w 3492000"/>
              <a:gd name="connsiteY1" fmla="*/ 1819920 h 1819920"/>
              <a:gd name="connsiteX2" fmla="*/ 3492000 w 3492000"/>
              <a:gd name="connsiteY2" fmla="*/ 1819920 h 1819920"/>
              <a:gd name="connsiteX3" fmla="*/ 3492000 w 3492000"/>
              <a:gd name="connsiteY3" fmla="*/ 1819920 h 1819920"/>
              <a:gd name="connsiteX4" fmla="*/ 406406 w 3492000"/>
              <a:gd name="connsiteY4" fmla="*/ 1819920 h 1819920"/>
              <a:gd name="connsiteX5" fmla="*/ 119034 w 3492000"/>
              <a:gd name="connsiteY5" fmla="*/ 1700886 h 1819920"/>
              <a:gd name="connsiteX6" fmla="*/ 1 w 3492000"/>
              <a:gd name="connsiteY6" fmla="*/ 1413513 h 1819920"/>
              <a:gd name="connsiteX7" fmla="*/ 0 w 3492000"/>
              <a:gd name="connsiteY7" fmla="*/ 0 h 1819920"/>
              <a:gd name="connsiteX8" fmla="*/ 0 w 3492000"/>
              <a:gd name="connsiteY8" fmla="*/ 0 h 1819920"/>
              <a:gd name="connsiteX9" fmla="*/ 0 w 3492000"/>
              <a:gd name="connsiteY9" fmla="*/ 0 h 1819920"/>
              <a:gd name="connsiteX0" fmla="*/ 0 w 3492000"/>
              <a:gd name="connsiteY0" fmla="*/ 0 h 1819920"/>
              <a:gd name="connsiteX1" fmla="*/ 2095501 w 3492000"/>
              <a:gd name="connsiteY1" fmla="*/ 1084952 h 1819920"/>
              <a:gd name="connsiteX2" fmla="*/ 3492000 w 3492000"/>
              <a:gd name="connsiteY2" fmla="*/ 1819920 h 1819920"/>
              <a:gd name="connsiteX3" fmla="*/ 3492000 w 3492000"/>
              <a:gd name="connsiteY3" fmla="*/ 1819920 h 1819920"/>
              <a:gd name="connsiteX4" fmla="*/ 3492000 w 3492000"/>
              <a:gd name="connsiteY4" fmla="*/ 1819920 h 1819920"/>
              <a:gd name="connsiteX5" fmla="*/ 406406 w 3492000"/>
              <a:gd name="connsiteY5" fmla="*/ 1819920 h 1819920"/>
              <a:gd name="connsiteX6" fmla="*/ 119034 w 3492000"/>
              <a:gd name="connsiteY6" fmla="*/ 1700886 h 1819920"/>
              <a:gd name="connsiteX7" fmla="*/ 1 w 3492000"/>
              <a:gd name="connsiteY7" fmla="*/ 1413513 h 1819920"/>
              <a:gd name="connsiteX8" fmla="*/ 0 w 3492000"/>
              <a:gd name="connsiteY8" fmla="*/ 0 h 1819920"/>
              <a:gd name="connsiteX9" fmla="*/ 0 w 3492000"/>
              <a:gd name="connsiteY9" fmla="*/ 0 h 1819920"/>
              <a:gd name="connsiteX10" fmla="*/ 0 w 3492000"/>
              <a:gd name="connsiteY10" fmla="*/ 0 h 1819920"/>
              <a:gd name="connsiteX0" fmla="*/ 0 w 3492000"/>
              <a:gd name="connsiteY0" fmla="*/ 0 h 1819920"/>
              <a:gd name="connsiteX1" fmla="*/ 3421832 w 3492000"/>
              <a:gd name="connsiteY1" fmla="*/ 0 h 1819920"/>
              <a:gd name="connsiteX2" fmla="*/ 3492000 w 3492000"/>
              <a:gd name="connsiteY2" fmla="*/ 1819920 h 1819920"/>
              <a:gd name="connsiteX3" fmla="*/ 3492000 w 3492000"/>
              <a:gd name="connsiteY3" fmla="*/ 1819920 h 1819920"/>
              <a:gd name="connsiteX4" fmla="*/ 3492000 w 3492000"/>
              <a:gd name="connsiteY4" fmla="*/ 1819920 h 1819920"/>
              <a:gd name="connsiteX5" fmla="*/ 406406 w 3492000"/>
              <a:gd name="connsiteY5" fmla="*/ 1819920 h 1819920"/>
              <a:gd name="connsiteX6" fmla="*/ 119034 w 3492000"/>
              <a:gd name="connsiteY6" fmla="*/ 1700886 h 1819920"/>
              <a:gd name="connsiteX7" fmla="*/ 1 w 3492000"/>
              <a:gd name="connsiteY7" fmla="*/ 1413513 h 1819920"/>
              <a:gd name="connsiteX8" fmla="*/ 0 w 3492000"/>
              <a:gd name="connsiteY8" fmla="*/ 0 h 1819920"/>
              <a:gd name="connsiteX9" fmla="*/ 0 w 3492000"/>
              <a:gd name="connsiteY9" fmla="*/ 0 h 1819920"/>
              <a:gd name="connsiteX10" fmla="*/ 0 w 3492000"/>
              <a:gd name="connsiteY10" fmla="*/ 0 h 1819920"/>
              <a:gd name="connsiteX0" fmla="*/ 0 w 3492001"/>
              <a:gd name="connsiteY0" fmla="*/ 0 h 1819920"/>
              <a:gd name="connsiteX1" fmla="*/ 3492001 w 3492001"/>
              <a:gd name="connsiteY1" fmla="*/ 0 h 1819920"/>
              <a:gd name="connsiteX2" fmla="*/ 3492000 w 3492001"/>
              <a:gd name="connsiteY2" fmla="*/ 1819920 h 1819920"/>
              <a:gd name="connsiteX3" fmla="*/ 3492000 w 3492001"/>
              <a:gd name="connsiteY3" fmla="*/ 1819920 h 1819920"/>
              <a:gd name="connsiteX4" fmla="*/ 3492000 w 3492001"/>
              <a:gd name="connsiteY4" fmla="*/ 1819920 h 1819920"/>
              <a:gd name="connsiteX5" fmla="*/ 406406 w 3492001"/>
              <a:gd name="connsiteY5" fmla="*/ 1819920 h 1819920"/>
              <a:gd name="connsiteX6" fmla="*/ 119034 w 3492001"/>
              <a:gd name="connsiteY6" fmla="*/ 1700886 h 1819920"/>
              <a:gd name="connsiteX7" fmla="*/ 1 w 3492001"/>
              <a:gd name="connsiteY7" fmla="*/ 1413513 h 1819920"/>
              <a:gd name="connsiteX8" fmla="*/ 0 w 3492001"/>
              <a:gd name="connsiteY8" fmla="*/ 0 h 1819920"/>
              <a:gd name="connsiteX9" fmla="*/ 0 w 3492001"/>
              <a:gd name="connsiteY9" fmla="*/ 0 h 1819920"/>
              <a:gd name="connsiteX10" fmla="*/ 0 w 3492001"/>
              <a:gd name="connsiteY10" fmla="*/ 0 h 1819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92001" h="1819920">
                <a:moveTo>
                  <a:pt x="0" y="0"/>
                </a:moveTo>
                <a:lnTo>
                  <a:pt x="3492001" y="0"/>
                </a:lnTo>
                <a:cubicBezTo>
                  <a:pt x="3492001" y="606640"/>
                  <a:pt x="3492000" y="1213280"/>
                  <a:pt x="3492000" y="1819920"/>
                </a:cubicBezTo>
                <a:lnTo>
                  <a:pt x="3492000" y="1819920"/>
                </a:lnTo>
                <a:lnTo>
                  <a:pt x="3492000" y="1819920"/>
                </a:lnTo>
                <a:lnTo>
                  <a:pt x="406406" y="1819920"/>
                </a:lnTo>
                <a:cubicBezTo>
                  <a:pt x="298620" y="1819920"/>
                  <a:pt x="195249" y="1777102"/>
                  <a:pt x="119034" y="1700886"/>
                </a:cubicBezTo>
                <a:cubicBezTo>
                  <a:pt x="42818" y="1624670"/>
                  <a:pt x="1" y="1521299"/>
                  <a:pt x="1" y="1413513"/>
                </a:cubicBezTo>
                <a:cubicBezTo>
                  <a:pt x="1" y="942342"/>
                  <a:pt x="0" y="471171"/>
                  <a:pt x="0" y="0"/>
                </a:cubicBezTo>
                <a:lnTo>
                  <a:pt x="0" y="0"/>
                </a:lnTo>
                <a:lnTo>
                  <a:pt x="0" y="0"/>
                </a:lnTo>
                <a:close/>
              </a:path>
            </a:pathLst>
          </a:custGeom>
          <a:solidFill>
            <a:schemeClr val="accent1"/>
          </a:solidFill>
        </p:spPr>
        <p:txBody>
          <a:bodyPr anchor="ctr" anchorCtr="0">
            <a:flatTx/>
          </a:bodyPr>
          <a:lstStyle>
            <a:lvl1pPr marL="0" indent="0" algn="ctr">
              <a:spcAft>
                <a:spcPts val="600"/>
              </a:spcAft>
              <a:buFont typeface="Arial" pitchFamily="34" charset="0"/>
              <a:buNone/>
              <a:defRPr sz="5500" b="1" u="none">
                <a:solidFill>
                  <a:schemeClr val="bg1"/>
                </a:solidFill>
              </a:defRPr>
            </a:lvl1pPr>
            <a:lvl2pPr marL="0" indent="0" algn="ctr">
              <a:buFont typeface="Arial" pitchFamily="34" charset="0"/>
              <a:buNone/>
              <a:defRPr sz="1350" cap="all" baseline="0">
                <a:solidFill>
                  <a:schemeClr val="bg1"/>
                </a:solidFill>
              </a:defRPr>
            </a:lvl2pPr>
            <a:lvl3pPr marL="0" indent="0" algn="ctr">
              <a:buNone/>
              <a:defRPr>
                <a:solidFill>
                  <a:schemeClr val="bg1"/>
                </a:solidFill>
              </a:defRPr>
            </a:lvl3pPr>
            <a:lvl4pPr marL="0" indent="0" algn="ctr">
              <a:buNone/>
              <a:defRPr>
                <a:solidFill>
                  <a:schemeClr val="bg1"/>
                </a:solidFill>
              </a:defRPr>
            </a:lvl4pPr>
            <a:lvl5pPr marL="0" indent="0" algn="ctr">
              <a:buNone/>
              <a:defRPr>
                <a:solidFill>
                  <a:schemeClr val="bg1"/>
                </a:solidFill>
              </a:defRPr>
            </a:lvl5pPr>
          </a:lstStyle>
          <a:p>
            <a:pPr lvl="0"/>
            <a:r>
              <a:rPr lang="fr-FR" dirty="0" smtClean="0"/>
              <a:t>00 %</a:t>
            </a:r>
          </a:p>
          <a:p>
            <a:pPr lvl="1"/>
            <a:r>
              <a:rPr lang="fr-FR" dirty="0" smtClean="0"/>
              <a:t>Deuxième niveau</a:t>
            </a:r>
          </a:p>
        </p:txBody>
      </p:sp>
      <p:sp>
        <p:nvSpPr>
          <p:cNvPr id="13" name="Espace réservé du texte 12"/>
          <p:cNvSpPr>
            <a:spLocks noGrp="1"/>
          </p:cNvSpPr>
          <p:nvPr>
            <p:ph type="body" sz="quarter" idx="16"/>
          </p:nvPr>
        </p:nvSpPr>
        <p:spPr bwMode="gray">
          <a:xfrm>
            <a:off x="720000" y="1235074"/>
            <a:ext cx="4068000" cy="321717"/>
          </a:xfrm>
        </p:spPr>
        <p:txBody>
          <a:bodyPr/>
          <a:lstStyle>
            <a:lvl1pPr>
              <a:spcAft>
                <a:spcPts val="0"/>
              </a:spcAft>
              <a:defRPr sz="1000" b="1" cap="all" baseline="0">
                <a:solidFill>
                  <a:schemeClr val="accent3"/>
                </a:solidFill>
              </a:defRPr>
            </a:lvl1pPr>
          </a:lstStyle>
          <a:p>
            <a:pPr lvl="0"/>
            <a:r>
              <a:rPr lang="fr-FR" dirty="0" smtClean="0"/>
              <a:t>Cliquez pour modifier les styles du texte du masque</a:t>
            </a:r>
          </a:p>
        </p:txBody>
      </p:sp>
      <p:sp>
        <p:nvSpPr>
          <p:cNvPr id="18" name="Espace réservé du texte 12"/>
          <p:cNvSpPr>
            <a:spLocks noGrp="1"/>
          </p:cNvSpPr>
          <p:nvPr>
            <p:ph type="body" sz="quarter" idx="17"/>
          </p:nvPr>
        </p:nvSpPr>
        <p:spPr bwMode="gray">
          <a:xfrm>
            <a:off x="720000" y="3539331"/>
            <a:ext cx="4068000" cy="321717"/>
          </a:xfrm>
        </p:spPr>
        <p:txBody>
          <a:bodyPr/>
          <a:lstStyle>
            <a:lvl1pPr>
              <a:spcAft>
                <a:spcPts val="0"/>
              </a:spcAft>
              <a:defRPr sz="1000" b="1" cap="all" baseline="0">
                <a:solidFill>
                  <a:schemeClr val="accent3"/>
                </a:solidFill>
              </a:defRPr>
            </a:lvl1pPr>
          </a:lstStyle>
          <a:p>
            <a:pPr lvl="0"/>
            <a:r>
              <a:rPr lang="fr-FR" dirty="0" smtClean="0"/>
              <a:t>Cliquez pour modifier les styles du texte du masque</a:t>
            </a:r>
          </a:p>
        </p:txBody>
      </p:sp>
      <p:sp>
        <p:nvSpPr>
          <p:cNvPr id="21" name="Espace réservé pour une image  20"/>
          <p:cNvSpPr>
            <a:spLocks noGrp="1"/>
          </p:cNvSpPr>
          <p:nvPr>
            <p:ph type="pic" sz="quarter" idx="18" hasCustomPrompt="1"/>
          </p:nvPr>
        </p:nvSpPr>
        <p:spPr bwMode="gray">
          <a:xfrm>
            <a:off x="720000" y="2027238"/>
            <a:ext cx="863600" cy="863600"/>
          </a:xfrm>
          <a:prstGeom prst="round2DiagRect">
            <a:avLst>
              <a:gd name="adj1" fmla="val 0"/>
              <a:gd name="adj2" fmla="val 18750"/>
            </a:avLst>
          </a:prstGeom>
          <a:ln w="12700">
            <a:solidFill>
              <a:schemeClr val="accent3">
                <a:lumMod val="40000"/>
                <a:lumOff val="60000"/>
              </a:schemeClr>
            </a:solidFill>
          </a:ln>
        </p:spPr>
        <p:txBody>
          <a:bodyPr anchor="ctr" anchorCtr="0"/>
          <a:lstStyle>
            <a:lvl1pPr algn="ctr">
              <a:defRPr/>
            </a:lvl1pPr>
          </a:lstStyle>
          <a:p>
            <a:r>
              <a:rPr lang="fr-FR" dirty="0" smtClean="0"/>
              <a:t> </a:t>
            </a:r>
            <a:endParaRPr lang="fr-FR" dirty="0"/>
          </a:p>
        </p:txBody>
      </p:sp>
      <p:sp>
        <p:nvSpPr>
          <p:cNvPr id="22" name="Espace réservé pour une image  20"/>
          <p:cNvSpPr>
            <a:spLocks noGrp="1"/>
          </p:cNvSpPr>
          <p:nvPr>
            <p:ph type="pic" sz="quarter" idx="19" hasCustomPrompt="1"/>
          </p:nvPr>
        </p:nvSpPr>
        <p:spPr bwMode="gray">
          <a:xfrm>
            <a:off x="720000" y="2278838"/>
            <a:ext cx="612000" cy="612000"/>
          </a:xfrm>
          <a:prstGeom prst="round2DiagRect">
            <a:avLst>
              <a:gd name="adj1" fmla="val 0"/>
              <a:gd name="adj2" fmla="val 18749"/>
            </a:avLst>
          </a:prstGeom>
          <a:solidFill>
            <a:schemeClr val="accent5"/>
          </a:solidFill>
          <a:ln w="12700">
            <a:noFill/>
          </a:ln>
        </p:spPr>
        <p:txBody>
          <a:bodyPr anchor="ctr" anchorCtr="0"/>
          <a:lstStyle>
            <a:lvl1pPr algn="ctr">
              <a:defRPr/>
            </a:lvl1pPr>
          </a:lstStyle>
          <a:p>
            <a:r>
              <a:rPr lang="fr-FR" dirty="0" smtClean="0"/>
              <a:t> </a:t>
            </a:r>
            <a:endParaRPr lang="fr-FR" dirty="0"/>
          </a:p>
        </p:txBody>
      </p:sp>
      <p:sp>
        <p:nvSpPr>
          <p:cNvPr id="23" name="Espace réservé pour une image  20"/>
          <p:cNvSpPr>
            <a:spLocks noGrp="1"/>
          </p:cNvSpPr>
          <p:nvPr>
            <p:ph type="pic" sz="quarter" idx="20" hasCustomPrompt="1"/>
          </p:nvPr>
        </p:nvSpPr>
        <p:spPr bwMode="gray">
          <a:xfrm>
            <a:off x="1821334" y="2027238"/>
            <a:ext cx="863600" cy="863600"/>
          </a:xfrm>
          <a:prstGeom prst="round2DiagRect">
            <a:avLst>
              <a:gd name="adj1" fmla="val 0"/>
              <a:gd name="adj2" fmla="val 18750"/>
            </a:avLst>
          </a:prstGeom>
          <a:ln w="12700">
            <a:solidFill>
              <a:schemeClr val="accent3">
                <a:lumMod val="40000"/>
                <a:lumOff val="60000"/>
              </a:schemeClr>
            </a:solidFill>
          </a:ln>
        </p:spPr>
        <p:txBody>
          <a:bodyPr anchor="ctr" anchorCtr="0"/>
          <a:lstStyle>
            <a:lvl1pPr algn="ctr">
              <a:defRPr/>
            </a:lvl1pPr>
          </a:lstStyle>
          <a:p>
            <a:r>
              <a:rPr lang="fr-FR" dirty="0" smtClean="0"/>
              <a:t> </a:t>
            </a:r>
            <a:endParaRPr lang="fr-FR" dirty="0"/>
          </a:p>
        </p:txBody>
      </p:sp>
      <p:sp>
        <p:nvSpPr>
          <p:cNvPr id="24" name="Espace réservé pour une image  20"/>
          <p:cNvSpPr>
            <a:spLocks noGrp="1"/>
          </p:cNvSpPr>
          <p:nvPr>
            <p:ph type="pic" sz="quarter" idx="21" hasCustomPrompt="1"/>
          </p:nvPr>
        </p:nvSpPr>
        <p:spPr bwMode="gray">
          <a:xfrm>
            <a:off x="1821334" y="2566838"/>
            <a:ext cx="324000" cy="324000"/>
          </a:xfrm>
          <a:prstGeom prst="round2DiagRect">
            <a:avLst>
              <a:gd name="adj1" fmla="val 0"/>
              <a:gd name="adj2" fmla="val 24975"/>
            </a:avLst>
          </a:prstGeom>
          <a:solidFill>
            <a:schemeClr val="accent6"/>
          </a:solidFill>
          <a:ln w="12700">
            <a:noFill/>
          </a:ln>
        </p:spPr>
        <p:txBody>
          <a:bodyPr anchor="ctr" anchorCtr="0"/>
          <a:lstStyle>
            <a:lvl1pPr algn="ctr">
              <a:defRPr/>
            </a:lvl1pPr>
          </a:lstStyle>
          <a:p>
            <a:r>
              <a:rPr lang="fr-FR" dirty="0" smtClean="0"/>
              <a:t> </a:t>
            </a:r>
            <a:endParaRPr lang="fr-FR" dirty="0"/>
          </a:p>
        </p:txBody>
      </p:sp>
      <p:sp>
        <p:nvSpPr>
          <p:cNvPr id="25" name="Espace réservé pour une image  20"/>
          <p:cNvSpPr>
            <a:spLocks noGrp="1"/>
          </p:cNvSpPr>
          <p:nvPr>
            <p:ph type="pic" sz="quarter" idx="22" hasCustomPrompt="1"/>
          </p:nvPr>
        </p:nvSpPr>
        <p:spPr bwMode="gray">
          <a:xfrm>
            <a:off x="2887737" y="2027238"/>
            <a:ext cx="863600" cy="863600"/>
          </a:xfrm>
          <a:prstGeom prst="round2DiagRect">
            <a:avLst>
              <a:gd name="adj1" fmla="val 0"/>
              <a:gd name="adj2" fmla="val 18750"/>
            </a:avLst>
          </a:prstGeom>
          <a:ln w="12700">
            <a:solidFill>
              <a:schemeClr val="accent3">
                <a:lumMod val="40000"/>
                <a:lumOff val="60000"/>
              </a:schemeClr>
            </a:solidFill>
          </a:ln>
        </p:spPr>
        <p:txBody>
          <a:bodyPr anchor="ctr" anchorCtr="0"/>
          <a:lstStyle>
            <a:lvl1pPr algn="ctr">
              <a:defRPr/>
            </a:lvl1pPr>
          </a:lstStyle>
          <a:p>
            <a:r>
              <a:rPr lang="fr-FR" dirty="0" smtClean="0"/>
              <a:t> </a:t>
            </a:r>
            <a:endParaRPr lang="fr-FR" dirty="0"/>
          </a:p>
        </p:txBody>
      </p:sp>
      <p:sp>
        <p:nvSpPr>
          <p:cNvPr id="26" name="Espace réservé pour une image  20"/>
          <p:cNvSpPr>
            <a:spLocks noGrp="1"/>
          </p:cNvSpPr>
          <p:nvPr>
            <p:ph type="pic" sz="quarter" idx="23" hasCustomPrompt="1"/>
          </p:nvPr>
        </p:nvSpPr>
        <p:spPr bwMode="gray">
          <a:xfrm>
            <a:off x="2887737" y="2116838"/>
            <a:ext cx="774000" cy="774000"/>
          </a:xfrm>
          <a:prstGeom prst="round2DiagRect">
            <a:avLst>
              <a:gd name="adj1" fmla="val 0"/>
              <a:gd name="adj2" fmla="val 15130"/>
            </a:avLst>
          </a:prstGeom>
          <a:solidFill>
            <a:schemeClr val="tx2"/>
          </a:solidFill>
          <a:ln w="12700">
            <a:noFill/>
          </a:ln>
        </p:spPr>
        <p:txBody>
          <a:bodyPr anchor="ctr" anchorCtr="0"/>
          <a:lstStyle>
            <a:lvl1pPr algn="ctr">
              <a:defRPr/>
            </a:lvl1pPr>
          </a:lstStyle>
          <a:p>
            <a:r>
              <a:rPr lang="fr-FR" dirty="0" smtClean="0"/>
              <a:t> </a:t>
            </a:r>
            <a:endParaRPr lang="fr-FR" dirty="0"/>
          </a:p>
        </p:txBody>
      </p:sp>
      <p:sp>
        <p:nvSpPr>
          <p:cNvPr id="27" name="Espace réservé pour une image  20"/>
          <p:cNvSpPr>
            <a:spLocks noGrp="1"/>
          </p:cNvSpPr>
          <p:nvPr>
            <p:ph type="pic" sz="quarter" idx="24" hasCustomPrompt="1"/>
          </p:nvPr>
        </p:nvSpPr>
        <p:spPr bwMode="gray">
          <a:xfrm>
            <a:off x="3962524" y="2027238"/>
            <a:ext cx="863600" cy="863600"/>
          </a:xfrm>
          <a:prstGeom prst="round2DiagRect">
            <a:avLst>
              <a:gd name="adj1" fmla="val 0"/>
              <a:gd name="adj2" fmla="val 18750"/>
            </a:avLst>
          </a:prstGeom>
          <a:ln w="12700">
            <a:solidFill>
              <a:schemeClr val="accent3">
                <a:lumMod val="40000"/>
                <a:lumOff val="60000"/>
              </a:schemeClr>
            </a:solidFill>
          </a:ln>
        </p:spPr>
        <p:txBody>
          <a:bodyPr anchor="ctr" anchorCtr="0"/>
          <a:lstStyle>
            <a:lvl1pPr algn="ctr">
              <a:defRPr/>
            </a:lvl1pPr>
          </a:lstStyle>
          <a:p>
            <a:r>
              <a:rPr lang="fr-FR" dirty="0" smtClean="0"/>
              <a:t> </a:t>
            </a:r>
            <a:endParaRPr lang="fr-FR" dirty="0"/>
          </a:p>
        </p:txBody>
      </p:sp>
      <p:sp>
        <p:nvSpPr>
          <p:cNvPr id="28" name="Espace réservé pour une image  20"/>
          <p:cNvSpPr>
            <a:spLocks noGrp="1"/>
          </p:cNvSpPr>
          <p:nvPr>
            <p:ph type="pic" sz="quarter" idx="25" hasCustomPrompt="1"/>
          </p:nvPr>
        </p:nvSpPr>
        <p:spPr bwMode="gray">
          <a:xfrm>
            <a:off x="3962524" y="2224838"/>
            <a:ext cx="666000" cy="666000"/>
          </a:xfrm>
          <a:prstGeom prst="round2DiagRect">
            <a:avLst>
              <a:gd name="adj1" fmla="val 0"/>
              <a:gd name="adj2" fmla="val 17824"/>
            </a:avLst>
          </a:prstGeom>
          <a:solidFill>
            <a:schemeClr val="bg2"/>
          </a:solidFill>
          <a:ln w="12700">
            <a:noFill/>
          </a:ln>
        </p:spPr>
        <p:txBody>
          <a:bodyPr anchor="ctr" anchorCtr="0"/>
          <a:lstStyle>
            <a:lvl1pPr algn="ctr">
              <a:defRPr/>
            </a:lvl1pPr>
          </a:lstStyle>
          <a:p>
            <a:r>
              <a:rPr lang="fr-FR" dirty="0" smtClean="0"/>
              <a:t> </a:t>
            </a:r>
            <a:endParaRPr lang="fr-FR" dirty="0"/>
          </a:p>
        </p:txBody>
      </p:sp>
      <p:sp>
        <p:nvSpPr>
          <p:cNvPr id="29" name="Espace réservé du texte 12"/>
          <p:cNvSpPr>
            <a:spLocks noGrp="1"/>
          </p:cNvSpPr>
          <p:nvPr>
            <p:ph type="body" sz="quarter" idx="26"/>
          </p:nvPr>
        </p:nvSpPr>
        <p:spPr bwMode="gray">
          <a:xfrm>
            <a:off x="720000" y="1585590"/>
            <a:ext cx="864000" cy="321717"/>
          </a:xfrm>
        </p:spPr>
        <p:txBody>
          <a:bodyPr anchor="b" anchorCtr="0"/>
          <a:lstStyle>
            <a:lvl1pPr>
              <a:spcAft>
                <a:spcPts val="0"/>
              </a:spcAft>
              <a:defRPr sz="900" b="0" cap="none" baseline="0">
                <a:solidFill>
                  <a:schemeClr val="accent3"/>
                </a:solidFill>
              </a:defRPr>
            </a:lvl1pPr>
          </a:lstStyle>
          <a:p>
            <a:pPr lvl="0"/>
            <a:r>
              <a:rPr lang="fr-FR" dirty="0" smtClean="0"/>
              <a:t>Cliquez pour modifier les styles du texte du masque</a:t>
            </a:r>
          </a:p>
        </p:txBody>
      </p:sp>
      <p:sp>
        <p:nvSpPr>
          <p:cNvPr id="30" name="Espace réservé du texte 12"/>
          <p:cNvSpPr>
            <a:spLocks noGrp="1"/>
          </p:cNvSpPr>
          <p:nvPr>
            <p:ph type="body" sz="quarter" idx="27"/>
          </p:nvPr>
        </p:nvSpPr>
        <p:spPr bwMode="gray">
          <a:xfrm>
            <a:off x="1821334" y="1585590"/>
            <a:ext cx="864000" cy="321717"/>
          </a:xfrm>
        </p:spPr>
        <p:txBody>
          <a:bodyPr anchor="b" anchorCtr="0"/>
          <a:lstStyle>
            <a:lvl1pPr>
              <a:spcAft>
                <a:spcPts val="0"/>
              </a:spcAft>
              <a:defRPr sz="900" b="0" cap="none" baseline="0">
                <a:solidFill>
                  <a:schemeClr val="accent3"/>
                </a:solidFill>
              </a:defRPr>
            </a:lvl1pPr>
          </a:lstStyle>
          <a:p>
            <a:pPr lvl="0"/>
            <a:r>
              <a:rPr lang="fr-FR" dirty="0" smtClean="0"/>
              <a:t>Cliquez pour modifier les styles du texte du masque</a:t>
            </a:r>
          </a:p>
        </p:txBody>
      </p:sp>
      <p:sp>
        <p:nvSpPr>
          <p:cNvPr id="31" name="Espace réservé du texte 12"/>
          <p:cNvSpPr>
            <a:spLocks noGrp="1"/>
          </p:cNvSpPr>
          <p:nvPr>
            <p:ph type="body" sz="quarter" idx="28"/>
          </p:nvPr>
        </p:nvSpPr>
        <p:spPr bwMode="gray">
          <a:xfrm>
            <a:off x="2887737" y="1585590"/>
            <a:ext cx="864000" cy="321717"/>
          </a:xfrm>
        </p:spPr>
        <p:txBody>
          <a:bodyPr anchor="b" anchorCtr="0"/>
          <a:lstStyle>
            <a:lvl1pPr>
              <a:spcAft>
                <a:spcPts val="0"/>
              </a:spcAft>
              <a:defRPr sz="900" b="0" cap="none" baseline="0">
                <a:solidFill>
                  <a:schemeClr val="accent3"/>
                </a:solidFill>
              </a:defRPr>
            </a:lvl1pPr>
          </a:lstStyle>
          <a:p>
            <a:pPr lvl="0"/>
            <a:r>
              <a:rPr lang="fr-FR" dirty="0" smtClean="0"/>
              <a:t>Cliquez pour modifier les styles du texte du masque</a:t>
            </a:r>
          </a:p>
        </p:txBody>
      </p:sp>
      <p:sp>
        <p:nvSpPr>
          <p:cNvPr id="32" name="Espace réservé du texte 12"/>
          <p:cNvSpPr>
            <a:spLocks noGrp="1"/>
          </p:cNvSpPr>
          <p:nvPr>
            <p:ph type="body" sz="quarter" idx="29"/>
          </p:nvPr>
        </p:nvSpPr>
        <p:spPr bwMode="gray">
          <a:xfrm>
            <a:off x="3962524" y="1585590"/>
            <a:ext cx="864000" cy="321717"/>
          </a:xfrm>
        </p:spPr>
        <p:txBody>
          <a:bodyPr anchor="b" anchorCtr="0"/>
          <a:lstStyle>
            <a:lvl1pPr>
              <a:spcAft>
                <a:spcPts val="0"/>
              </a:spcAft>
              <a:defRPr sz="900" b="0" cap="none" baseline="0">
                <a:solidFill>
                  <a:schemeClr val="accent3"/>
                </a:solidFill>
              </a:defRPr>
            </a:lvl1pPr>
          </a:lstStyle>
          <a:p>
            <a:pPr lvl="0"/>
            <a:r>
              <a:rPr lang="fr-FR" dirty="0" smtClean="0"/>
              <a:t>Cliquez pour modifier les styles du texte du masque</a:t>
            </a:r>
          </a:p>
        </p:txBody>
      </p:sp>
      <p:sp>
        <p:nvSpPr>
          <p:cNvPr id="33" name="Espace réservé du texte 12"/>
          <p:cNvSpPr>
            <a:spLocks noGrp="1"/>
          </p:cNvSpPr>
          <p:nvPr>
            <p:ph type="body" sz="quarter" idx="30" hasCustomPrompt="1"/>
          </p:nvPr>
        </p:nvSpPr>
        <p:spPr bwMode="gray">
          <a:xfrm>
            <a:off x="720000" y="2968377"/>
            <a:ext cx="864000" cy="321717"/>
          </a:xfrm>
        </p:spPr>
        <p:txBody>
          <a:bodyPr anchor="t" anchorCtr="0"/>
          <a:lstStyle>
            <a:lvl1pPr algn="ctr">
              <a:spcAft>
                <a:spcPts val="0"/>
              </a:spcAft>
              <a:defRPr sz="1200" b="1" cap="none" baseline="0">
                <a:solidFill>
                  <a:schemeClr val="accent3"/>
                </a:solidFill>
              </a:defRPr>
            </a:lvl1pPr>
          </a:lstStyle>
          <a:p>
            <a:pPr lvl="0"/>
            <a:r>
              <a:rPr lang="fr-FR" dirty="0" smtClean="0"/>
              <a:t>00%</a:t>
            </a:r>
          </a:p>
        </p:txBody>
      </p:sp>
      <p:sp>
        <p:nvSpPr>
          <p:cNvPr id="34" name="Espace réservé du texte 12"/>
          <p:cNvSpPr>
            <a:spLocks noGrp="1"/>
          </p:cNvSpPr>
          <p:nvPr>
            <p:ph type="body" sz="quarter" idx="31" hasCustomPrompt="1"/>
          </p:nvPr>
        </p:nvSpPr>
        <p:spPr bwMode="gray">
          <a:xfrm>
            <a:off x="1821334" y="2968377"/>
            <a:ext cx="864000" cy="321717"/>
          </a:xfrm>
        </p:spPr>
        <p:txBody>
          <a:bodyPr anchor="t" anchorCtr="0"/>
          <a:lstStyle>
            <a:lvl1pPr algn="ctr">
              <a:spcAft>
                <a:spcPts val="0"/>
              </a:spcAft>
              <a:defRPr sz="1200" b="1" cap="none" baseline="0">
                <a:solidFill>
                  <a:schemeClr val="accent3"/>
                </a:solidFill>
              </a:defRPr>
            </a:lvl1pPr>
          </a:lstStyle>
          <a:p>
            <a:pPr lvl="0"/>
            <a:r>
              <a:rPr lang="fr-FR" dirty="0" smtClean="0"/>
              <a:t>00%</a:t>
            </a:r>
          </a:p>
        </p:txBody>
      </p:sp>
      <p:sp>
        <p:nvSpPr>
          <p:cNvPr id="35" name="Espace réservé du texte 12"/>
          <p:cNvSpPr>
            <a:spLocks noGrp="1"/>
          </p:cNvSpPr>
          <p:nvPr>
            <p:ph type="body" sz="quarter" idx="32" hasCustomPrompt="1"/>
          </p:nvPr>
        </p:nvSpPr>
        <p:spPr bwMode="gray">
          <a:xfrm>
            <a:off x="2887337" y="2968377"/>
            <a:ext cx="864000" cy="321717"/>
          </a:xfrm>
        </p:spPr>
        <p:txBody>
          <a:bodyPr anchor="t" anchorCtr="0"/>
          <a:lstStyle>
            <a:lvl1pPr algn="ctr">
              <a:spcAft>
                <a:spcPts val="0"/>
              </a:spcAft>
              <a:defRPr sz="1200" b="1" cap="none" baseline="0">
                <a:solidFill>
                  <a:schemeClr val="accent3"/>
                </a:solidFill>
              </a:defRPr>
            </a:lvl1pPr>
          </a:lstStyle>
          <a:p>
            <a:pPr lvl="0"/>
            <a:r>
              <a:rPr lang="fr-FR" dirty="0" smtClean="0"/>
              <a:t>00%</a:t>
            </a:r>
          </a:p>
        </p:txBody>
      </p:sp>
      <p:sp>
        <p:nvSpPr>
          <p:cNvPr id="36" name="Espace réservé du texte 12"/>
          <p:cNvSpPr>
            <a:spLocks noGrp="1"/>
          </p:cNvSpPr>
          <p:nvPr>
            <p:ph type="body" sz="quarter" idx="33" hasCustomPrompt="1"/>
          </p:nvPr>
        </p:nvSpPr>
        <p:spPr bwMode="gray">
          <a:xfrm>
            <a:off x="3962524" y="2968377"/>
            <a:ext cx="864000" cy="321717"/>
          </a:xfrm>
        </p:spPr>
        <p:txBody>
          <a:bodyPr anchor="t" anchorCtr="0"/>
          <a:lstStyle>
            <a:lvl1pPr algn="ctr">
              <a:spcAft>
                <a:spcPts val="0"/>
              </a:spcAft>
              <a:defRPr sz="1200" b="1" cap="none" baseline="0">
                <a:solidFill>
                  <a:schemeClr val="accent3"/>
                </a:solidFill>
              </a:defRPr>
            </a:lvl1pPr>
          </a:lstStyle>
          <a:p>
            <a:pPr lvl="0"/>
            <a:r>
              <a:rPr lang="fr-FR" dirty="0" smtClean="0"/>
              <a:t>00%</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ernière">
    <p:spTree>
      <p:nvGrpSpPr>
        <p:cNvPr id="1" name=""/>
        <p:cNvGrpSpPr/>
        <p:nvPr/>
      </p:nvGrpSpPr>
      <p:grpSpPr>
        <a:xfrm>
          <a:off x="0" y="0"/>
          <a:ext cx="0" cy="0"/>
          <a:chOff x="0" y="0"/>
          <a:chExt cx="0" cy="0"/>
        </a:xfrm>
      </p:grpSpPr>
      <p:pic>
        <p:nvPicPr>
          <p:cNvPr id="9" name="Image 8" descr="logo_texte_titre.jpg"/>
          <p:cNvPicPr>
            <a:picLocks noChangeAspect="1"/>
          </p:cNvPicPr>
          <p:nvPr userDrawn="1"/>
        </p:nvPicPr>
        <p:blipFill>
          <a:blip r:embed="rId2" cstate="print"/>
          <a:srcRect r="1764" b="8635"/>
          <a:stretch>
            <a:fillRect/>
          </a:stretch>
        </p:blipFill>
        <p:spPr>
          <a:xfrm>
            <a:off x="5961150" y="5705648"/>
            <a:ext cx="3182850" cy="1152352"/>
          </a:xfrm>
          <a:prstGeom prst="rect">
            <a:avLst/>
          </a:prstGeom>
        </p:spPr>
      </p:pic>
      <p:pic>
        <p:nvPicPr>
          <p:cNvPr id="10" name="Image 9" descr="logo_titre.jpg"/>
          <p:cNvPicPr>
            <a:picLocks noChangeAspect="1"/>
          </p:cNvPicPr>
          <p:nvPr userDrawn="1"/>
        </p:nvPicPr>
        <p:blipFill>
          <a:blip r:embed="rId3" cstate="print"/>
          <a:srcRect b="8630"/>
          <a:stretch>
            <a:fillRect/>
          </a:stretch>
        </p:blipFill>
        <p:spPr>
          <a:xfrm>
            <a:off x="3744000" y="5704776"/>
            <a:ext cx="1692000" cy="1153224"/>
          </a:xfrm>
          <a:prstGeom prst="rect">
            <a:avLst/>
          </a:prstGeom>
        </p:spPr>
      </p:pic>
      <p:sp>
        <p:nvSpPr>
          <p:cNvPr id="2" name="Titre 1"/>
          <p:cNvSpPr>
            <a:spLocks noGrp="1"/>
          </p:cNvSpPr>
          <p:nvPr>
            <p:ph type="title"/>
          </p:nvPr>
        </p:nvSpPr>
        <p:spPr>
          <a:xfrm>
            <a:off x="468000" y="6045037"/>
            <a:ext cx="3239904" cy="808200"/>
          </a:xfrm>
        </p:spPr>
        <p:txBody>
          <a:bodyPr anchor="t" anchorCtr="0"/>
          <a:lstStyle>
            <a:lvl1pPr>
              <a:defRPr sz="1400">
                <a:solidFill>
                  <a:schemeClr val="accent1"/>
                </a:solidFill>
              </a:defRPr>
            </a:lvl1pPr>
          </a:lstStyle>
          <a:p>
            <a:r>
              <a:rPr lang="fr-FR" dirty="0" smtClean="0"/>
              <a:t>Cliquez pour modifier le style du titre</a:t>
            </a:r>
            <a:endParaRPr lang="fr-FR" dirty="0"/>
          </a:p>
        </p:txBody>
      </p:sp>
      <p:sp>
        <p:nvSpPr>
          <p:cNvPr id="3" name="Espace réservé de la date 2"/>
          <p:cNvSpPr>
            <a:spLocks noGrp="1"/>
          </p:cNvSpPr>
          <p:nvPr>
            <p:ph type="dt" sz="half" idx="10"/>
          </p:nvPr>
        </p:nvSpPr>
        <p:spPr/>
        <p:txBody>
          <a:bodyPr/>
          <a:lstStyle>
            <a:lvl1pPr>
              <a:defRPr>
                <a:solidFill>
                  <a:schemeClr val="bg1"/>
                </a:solidFill>
              </a:defRPr>
            </a:lvl1pPr>
          </a:lstStyle>
          <a:p>
            <a:fld id="{B6D79DB6-C106-42CE-AA01-7361BEA5EDDB}" type="datetime1">
              <a:rPr lang="fr-FR" smtClean="0"/>
              <a:pPr/>
              <a:t>19/08/2014</a:t>
            </a:fld>
            <a:endParaRPr lang="fr-FR" dirty="0"/>
          </a:p>
        </p:txBody>
      </p:sp>
      <p:sp>
        <p:nvSpPr>
          <p:cNvPr id="4" name="Espace réservé du pied de page 3"/>
          <p:cNvSpPr>
            <a:spLocks noGrp="1"/>
          </p:cNvSpPr>
          <p:nvPr>
            <p:ph type="ftr" sz="quarter" idx="11"/>
          </p:nvPr>
        </p:nvSpPr>
        <p:spPr/>
        <p:txBody>
          <a:bodyPr/>
          <a:lstStyle>
            <a:lvl1pPr>
              <a:defRPr>
                <a:solidFill>
                  <a:schemeClr val="bg1"/>
                </a:solidFill>
              </a:defRPr>
            </a:lvl1pPr>
          </a:lstStyle>
          <a:p>
            <a:r>
              <a:rPr lang="fr-FR" smtClean="0"/>
              <a:t>Formation à l’installation de la Solution Citybox</a:t>
            </a:r>
            <a:endParaRPr lang="fr-FR" dirty="0"/>
          </a:p>
        </p:txBody>
      </p:sp>
      <p:sp>
        <p:nvSpPr>
          <p:cNvPr id="5" name="Espace réservé du numéro de diapositive 4"/>
          <p:cNvSpPr>
            <a:spLocks noGrp="1"/>
          </p:cNvSpPr>
          <p:nvPr>
            <p:ph type="sldNum" sz="quarter" idx="12"/>
          </p:nvPr>
        </p:nvSpPr>
        <p:spPr/>
        <p:txBody>
          <a:bodyPr/>
          <a:lstStyle>
            <a:lvl1pPr>
              <a:defRPr>
                <a:solidFill>
                  <a:schemeClr val="bg1"/>
                </a:solidFill>
              </a:defRPr>
            </a:lvl1pPr>
          </a:lstStyle>
          <a:p>
            <a:fld id="{19858401-1896-4F80-9B2B-186795E41C27}" type="slidenum">
              <a:rPr lang="fr-FR" smtClean="0"/>
              <a:pPr/>
              <a:t>‹N°›</a:t>
            </a:fld>
            <a:endParaRPr lang="fr-FR" dirty="0"/>
          </a:p>
        </p:txBody>
      </p:sp>
      <p:pic>
        <p:nvPicPr>
          <p:cNvPr id="7" name="Image 6" descr="visuel_derniere.jpg"/>
          <p:cNvPicPr>
            <a:picLocks noChangeAspect="1"/>
          </p:cNvPicPr>
          <p:nvPr userDrawn="1"/>
        </p:nvPicPr>
        <p:blipFill>
          <a:blip r:embed="rId4" cstate="print"/>
          <a:stretch>
            <a:fillRect/>
          </a:stretch>
        </p:blipFill>
        <p:spPr>
          <a:xfrm>
            <a:off x="468000" y="468000"/>
            <a:ext cx="8208000" cy="4714456"/>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exte puces orange">
    <p:spTree>
      <p:nvGrpSpPr>
        <p:cNvPr id="1" name=""/>
        <p:cNvGrpSpPr/>
        <p:nvPr/>
      </p:nvGrpSpPr>
      <p:grpSpPr>
        <a:xfrm>
          <a:off x="0" y="0"/>
          <a:ext cx="0" cy="0"/>
          <a:chOff x="0" y="0"/>
          <a:chExt cx="0" cy="0"/>
        </a:xfrm>
      </p:grpSpPr>
      <p:sp>
        <p:nvSpPr>
          <p:cNvPr id="2" name="Titre 1"/>
          <p:cNvSpPr>
            <a:spLocks noGrp="1"/>
          </p:cNvSpPr>
          <p:nvPr>
            <p:ph type="title"/>
          </p:nvPr>
        </p:nvSpPr>
        <p:spPr bwMode="gray"/>
        <p:txBody>
          <a:bodyPr/>
          <a:lstStyle/>
          <a:p>
            <a:r>
              <a:rPr lang="fr-FR" smtClean="0"/>
              <a:t>Cliquez pour modifier le style du titre</a:t>
            </a:r>
            <a:endParaRPr lang="fr-FR"/>
          </a:p>
        </p:txBody>
      </p:sp>
      <p:sp>
        <p:nvSpPr>
          <p:cNvPr id="3" name="Espace réservé du contenu 2"/>
          <p:cNvSpPr>
            <a:spLocks noGrp="1"/>
          </p:cNvSpPr>
          <p:nvPr>
            <p:ph idx="1"/>
          </p:nvPr>
        </p:nvSpPr>
        <p:spPr bwMode="gray"/>
        <p:txBody>
          <a:bodyPr/>
          <a:lstStyle>
            <a:lvl5pPr>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p>
          <a:p>
            <a:pPr lvl="5"/>
            <a:r>
              <a:rPr lang="fr-FR" dirty="0" smtClean="0"/>
              <a:t>Sixième niveau</a:t>
            </a:r>
            <a:endParaRPr lang="fr-FR" dirty="0"/>
          </a:p>
        </p:txBody>
      </p:sp>
      <p:sp>
        <p:nvSpPr>
          <p:cNvPr id="4" name="Espace réservé de la date 3"/>
          <p:cNvSpPr>
            <a:spLocks noGrp="1"/>
          </p:cNvSpPr>
          <p:nvPr>
            <p:ph type="dt" sz="half" idx="10"/>
          </p:nvPr>
        </p:nvSpPr>
        <p:spPr bwMode="gray"/>
        <p:txBody>
          <a:bodyPr/>
          <a:lstStyle/>
          <a:p>
            <a:fld id="{1FDD76DA-2781-4F21-A4F9-DD0D5B1E0C17}" type="datetime1">
              <a:rPr lang="fr-FR" smtClean="0"/>
              <a:pPr/>
              <a:t>19/08/2014</a:t>
            </a:fld>
            <a:endParaRPr lang="fr-FR"/>
          </a:p>
        </p:txBody>
      </p:sp>
      <p:sp>
        <p:nvSpPr>
          <p:cNvPr id="5" name="Espace réservé du pied de page 4"/>
          <p:cNvSpPr>
            <a:spLocks noGrp="1"/>
          </p:cNvSpPr>
          <p:nvPr>
            <p:ph type="ftr" sz="quarter" idx="11"/>
          </p:nvPr>
        </p:nvSpPr>
        <p:spPr bwMode="gray"/>
        <p:txBody>
          <a:bodyPr/>
          <a:lstStyle/>
          <a:p>
            <a:r>
              <a:rPr lang="fr-FR" smtClean="0"/>
              <a:t>Formation à l’installation de la Solution Citybox</a:t>
            </a:r>
            <a:endParaRPr lang="fr-FR"/>
          </a:p>
        </p:txBody>
      </p:sp>
      <p:sp>
        <p:nvSpPr>
          <p:cNvPr id="6" name="Espace réservé du numéro de diapositive 5"/>
          <p:cNvSpPr>
            <a:spLocks noGrp="1"/>
          </p:cNvSpPr>
          <p:nvPr>
            <p:ph type="sldNum" sz="quarter" idx="12"/>
          </p:nvPr>
        </p:nvSpPr>
        <p:spPr bwMode="gray"/>
        <p:txBody>
          <a:bodyPr/>
          <a:lstStyle/>
          <a:p>
            <a:fld id="{19858401-1896-4F80-9B2B-186795E41C27}" type="slidenum">
              <a:rPr lang="fr-FR" smtClean="0"/>
              <a:pPr/>
              <a:t>‹N°›</a:t>
            </a:fld>
            <a:endParaRPr lang="fr-F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e et visuel droite">
    <p:spTree>
      <p:nvGrpSpPr>
        <p:cNvPr id="1" name=""/>
        <p:cNvGrpSpPr/>
        <p:nvPr/>
      </p:nvGrpSpPr>
      <p:grpSpPr>
        <a:xfrm>
          <a:off x="0" y="0"/>
          <a:ext cx="0" cy="0"/>
          <a:chOff x="0" y="0"/>
          <a:chExt cx="0" cy="0"/>
        </a:xfrm>
      </p:grpSpPr>
      <p:sp>
        <p:nvSpPr>
          <p:cNvPr id="2" name="Titre 1"/>
          <p:cNvSpPr>
            <a:spLocks noGrp="1"/>
          </p:cNvSpPr>
          <p:nvPr>
            <p:ph type="title"/>
          </p:nvPr>
        </p:nvSpPr>
        <p:spPr bwMode="gray"/>
        <p:txBody>
          <a:bodyPr/>
          <a:lstStyle/>
          <a:p>
            <a:r>
              <a:rPr lang="fr-FR" smtClean="0"/>
              <a:t>Cliquez pour modifier le style du titre</a:t>
            </a:r>
            <a:endParaRPr lang="fr-FR"/>
          </a:p>
        </p:txBody>
      </p:sp>
      <p:sp>
        <p:nvSpPr>
          <p:cNvPr id="3" name="Espace réservé du contenu 2"/>
          <p:cNvSpPr>
            <a:spLocks noGrp="1"/>
          </p:cNvSpPr>
          <p:nvPr>
            <p:ph idx="1"/>
          </p:nvPr>
        </p:nvSpPr>
        <p:spPr bwMode="gray">
          <a:xfrm>
            <a:off x="648000" y="1215040"/>
            <a:ext cx="3852000" cy="5238296"/>
          </a:xfrm>
        </p:spPr>
        <p:txBody>
          <a:bodyPr/>
          <a:lstStyle>
            <a:lvl5pPr>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p>
          <a:p>
            <a:pPr lvl="5"/>
            <a:r>
              <a:rPr lang="fr-FR" dirty="0" smtClean="0"/>
              <a:t>Sixième niveau</a:t>
            </a:r>
            <a:endParaRPr lang="fr-FR" dirty="0"/>
          </a:p>
        </p:txBody>
      </p:sp>
      <p:sp>
        <p:nvSpPr>
          <p:cNvPr id="4" name="Espace réservé de la date 3"/>
          <p:cNvSpPr>
            <a:spLocks noGrp="1"/>
          </p:cNvSpPr>
          <p:nvPr>
            <p:ph type="dt" sz="half" idx="10"/>
          </p:nvPr>
        </p:nvSpPr>
        <p:spPr bwMode="gray"/>
        <p:txBody>
          <a:bodyPr/>
          <a:lstStyle/>
          <a:p>
            <a:fld id="{1386C2FB-CB9A-4C67-A2E8-1EB50A5223FC}" type="datetime1">
              <a:rPr lang="fr-FR" smtClean="0"/>
              <a:pPr/>
              <a:t>19/08/2014</a:t>
            </a:fld>
            <a:endParaRPr lang="fr-FR"/>
          </a:p>
        </p:txBody>
      </p:sp>
      <p:sp>
        <p:nvSpPr>
          <p:cNvPr id="5" name="Espace réservé du pied de page 4"/>
          <p:cNvSpPr>
            <a:spLocks noGrp="1"/>
          </p:cNvSpPr>
          <p:nvPr>
            <p:ph type="ftr" sz="quarter" idx="11"/>
          </p:nvPr>
        </p:nvSpPr>
        <p:spPr bwMode="gray"/>
        <p:txBody>
          <a:bodyPr/>
          <a:lstStyle/>
          <a:p>
            <a:r>
              <a:rPr lang="fr-FR" smtClean="0"/>
              <a:t>Formation à l’installation de la Solution Citybox</a:t>
            </a:r>
            <a:endParaRPr lang="fr-FR"/>
          </a:p>
        </p:txBody>
      </p:sp>
      <p:sp>
        <p:nvSpPr>
          <p:cNvPr id="6" name="Espace réservé du numéro de diapositive 5"/>
          <p:cNvSpPr>
            <a:spLocks noGrp="1"/>
          </p:cNvSpPr>
          <p:nvPr>
            <p:ph type="sldNum" sz="quarter" idx="12"/>
          </p:nvPr>
        </p:nvSpPr>
        <p:spPr bwMode="gray"/>
        <p:txBody>
          <a:bodyPr/>
          <a:lstStyle/>
          <a:p>
            <a:fld id="{19858401-1896-4F80-9B2B-186795E41C27}" type="slidenum">
              <a:rPr lang="fr-FR" smtClean="0"/>
              <a:pPr/>
              <a:t>‹N°›</a:t>
            </a:fld>
            <a:endParaRPr lang="fr-FR"/>
          </a:p>
        </p:txBody>
      </p:sp>
      <p:sp>
        <p:nvSpPr>
          <p:cNvPr id="8" name="Espace réservé pour une image  10"/>
          <p:cNvSpPr>
            <a:spLocks noGrp="1"/>
          </p:cNvSpPr>
          <p:nvPr>
            <p:ph type="pic" sz="quarter" idx="13" hasCustomPrompt="1"/>
          </p:nvPr>
        </p:nvSpPr>
        <p:spPr>
          <a:xfrm>
            <a:off x="5274000" y="1260000"/>
            <a:ext cx="3492000" cy="4914000"/>
          </a:xfrm>
          <a:prstGeom prst="round2DiagRect">
            <a:avLst>
              <a:gd name="adj1" fmla="val 0"/>
              <a:gd name="adj2" fmla="val 9846"/>
            </a:avLst>
          </a:prstGeom>
          <a:solidFill>
            <a:schemeClr val="bg1">
              <a:lumMod val="85000"/>
            </a:schemeClr>
          </a:solidFill>
        </p:spPr>
        <p:txBody>
          <a:bodyPr anchor="ctr" anchorCtr="0"/>
          <a:lstStyle>
            <a:lvl1pPr algn="ctr">
              <a:defRPr/>
            </a:lvl1pPr>
          </a:lstStyle>
          <a:p>
            <a:r>
              <a:rPr lang="fr-FR" dirty="0" smtClean="0"/>
              <a:t> </a:t>
            </a:r>
            <a:endParaRPr lang="fr-F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8" name="Rectangle 7"/>
          <p:cNvSpPr/>
          <p:nvPr userDrawn="1"/>
        </p:nvSpPr>
        <p:spPr bwMode="white">
          <a:xfrm>
            <a:off x="0" y="0"/>
            <a:ext cx="7596336" cy="980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bwMode="gray"/>
        <p:txBody>
          <a:bodyPr/>
          <a:lstStyle/>
          <a:p>
            <a:r>
              <a:rPr lang="fr-FR" smtClean="0"/>
              <a:t>Cliquez pour modifier le style du titre</a:t>
            </a:r>
            <a:endParaRPr lang="fr-FR"/>
          </a:p>
        </p:txBody>
      </p:sp>
      <p:sp>
        <p:nvSpPr>
          <p:cNvPr id="3" name="Espace réservé du contenu 2"/>
          <p:cNvSpPr>
            <a:spLocks noGrp="1"/>
          </p:cNvSpPr>
          <p:nvPr>
            <p:ph idx="1"/>
          </p:nvPr>
        </p:nvSpPr>
        <p:spPr bwMode="gray">
          <a:xfrm>
            <a:off x="648000" y="1187608"/>
            <a:ext cx="5364160" cy="5265728"/>
          </a:xfrm>
        </p:spPr>
        <p:txBody>
          <a:bodyPr/>
          <a:lstStyle>
            <a:lvl1pPr marL="0" indent="0">
              <a:lnSpc>
                <a:spcPts val="3400"/>
              </a:lnSpc>
              <a:spcAft>
                <a:spcPts val="0"/>
              </a:spcAft>
              <a:buClr>
                <a:schemeClr val="accent3"/>
              </a:buClr>
              <a:buSzPct val="130000"/>
              <a:buFont typeface="+mj-lt"/>
              <a:buNone/>
              <a:defRPr sz="2000"/>
            </a:lvl1pPr>
            <a:lvl2pPr marL="361950" indent="0">
              <a:spcAft>
                <a:spcPts val="600"/>
              </a:spcAft>
              <a:buFont typeface="Arial" pitchFamily="34" charset="0"/>
              <a:buNone/>
              <a:defRPr sz="1600"/>
            </a:lvl2pPr>
            <a:lvl3pPr marL="0" indent="0">
              <a:buNone/>
              <a:defRPr sz="1600"/>
            </a:lvl3pPr>
            <a:lvl4pPr marL="0" indent="0">
              <a:buNone/>
              <a:defRPr sz="1400"/>
            </a:lvl4pPr>
            <a:lvl5pPr marL="0" indent="0">
              <a:buNone/>
              <a:defRPr sz="1200"/>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p>
        </p:txBody>
      </p:sp>
      <p:sp>
        <p:nvSpPr>
          <p:cNvPr id="4" name="Espace réservé de la date 3"/>
          <p:cNvSpPr>
            <a:spLocks noGrp="1"/>
          </p:cNvSpPr>
          <p:nvPr>
            <p:ph type="dt" sz="half" idx="10"/>
          </p:nvPr>
        </p:nvSpPr>
        <p:spPr bwMode="gray"/>
        <p:txBody>
          <a:bodyPr/>
          <a:lstStyle/>
          <a:p>
            <a:fld id="{936CC8FB-55BC-4369-926E-F61B9A3AE6A4}" type="datetime1">
              <a:rPr lang="fr-FR" smtClean="0"/>
              <a:pPr/>
              <a:t>19/08/2014</a:t>
            </a:fld>
            <a:endParaRPr lang="fr-FR"/>
          </a:p>
        </p:txBody>
      </p:sp>
      <p:sp>
        <p:nvSpPr>
          <p:cNvPr id="5" name="Espace réservé du pied de page 4"/>
          <p:cNvSpPr>
            <a:spLocks noGrp="1"/>
          </p:cNvSpPr>
          <p:nvPr>
            <p:ph type="ftr" sz="quarter" idx="11"/>
          </p:nvPr>
        </p:nvSpPr>
        <p:spPr bwMode="gray"/>
        <p:txBody>
          <a:bodyPr/>
          <a:lstStyle/>
          <a:p>
            <a:r>
              <a:rPr lang="fr-FR" smtClean="0"/>
              <a:t>Formation à l’installation de la Solution Citybox</a:t>
            </a:r>
            <a:endParaRPr lang="fr-FR"/>
          </a:p>
        </p:txBody>
      </p:sp>
      <p:sp>
        <p:nvSpPr>
          <p:cNvPr id="6" name="Espace réservé du numéro de diapositive 5"/>
          <p:cNvSpPr>
            <a:spLocks noGrp="1"/>
          </p:cNvSpPr>
          <p:nvPr>
            <p:ph type="sldNum" sz="quarter" idx="12"/>
          </p:nvPr>
        </p:nvSpPr>
        <p:spPr bwMode="gray"/>
        <p:txBody>
          <a:bodyPr/>
          <a:lstStyle/>
          <a:p>
            <a:fld id="{19858401-1896-4F80-9B2B-186795E41C27}" type="slidenum">
              <a:rPr lang="fr-FR" smtClean="0"/>
              <a:pPr/>
              <a:t>‹N°›</a:t>
            </a:fld>
            <a:endParaRPr lang="fr-FR"/>
          </a:p>
        </p:txBody>
      </p:sp>
      <p:sp>
        <p:nvSpPr>
          <p:cNvPr id="10" name="Espace réservé pour une image  10"/>
          <p:cNvSpPr>
            <a:spLocks noGrp="1"/>
          </p:cNvSpPr>
          <p:nvPr>
            <p:ph type="pic" sz="quarter" idx="13" hasCustomPrompt="1"/>
          </p:nvPr>
        </p:nvSpPr>
        <p:spPr>
          <a:xfrm>
            <a:off x="6300192" y="1260000"/>
            <a:ext cx="2465808" cy="4914000"/>
          </a:xfrm>
          <a:prstGeom prst="round2DiagRect">
            <a:avLst>
              <a:gd name="adj1" fmla="val 0"/>
              <a:gd name="adj2" fmla="val 14095"/>
            </a:avLst>
          </a:prstGeom>
          <a:solidFill>
            <a:schemeClr val="bg1">
              <a:lumMod val="85000"/>
            </a:schemeClr>
          </a:solidFill>
        </p:spPr>
        <p:txBody>
          <a:bodyPr anchor="ctr" anchorCtr="0"/>
          <a:lstStyle>
            <a:lvl1pPr algn="ctr">
              <a:defRPr/>
            </a:lvl1pPr>
          </a:lstStyle>
          <a:p>
            <a:r>
              <a:rPr lang="fr-FR" dirty="0" smtClean="0"/>
              <a:t> </a:t>
            </a:r>
            <a:endParaRPr lang="fr-F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14" name="Rectangle 13"/>
          <p:cNvSpPr/>
          <p:nvPr userDrawn="1"/>
        </p:nvSpPr>
        <p:spPr bwMode="white">
          <a:xfrm>
            <a:off x="0" y="0"/>
            <a:ext cx="7596336" cy="980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hasCustomPrompt="1"/>
          </p:nvPr>
        </p:nvSpPr>
        <p:spPr bwMode="gray">
          <a:xfrm>
            <a:off x="0" y="4202800"/>
            <a:ext cx="1159456" cy="2250536"/>
          </a:xfrm>
        </p:spPr>
        <p:txBody>
          <a:bodyPr anchor="t" anchorCtr="0"/>
          <a:lstStyle>
            <a:lvl1pPr algn="r">
              <a:defRPr sz="7200">
                <a:solidFill>
                  <a:schemeClr val="accent3"/>
                </a:solidFill>
              </a:defRPr>
            </a:lvl1pPr>
          </a:lstStyle>
          <a:p>
            <a:r>
              <a:rPr lang="fr-FR" dirty="0" smtClean="0"/>
              <a:t>0</a:t>
            </a:r>
            <a:endParaRPr lang="fr-FR" dirty="0"/>
          </a:p>
        </p:txBody>
      </p:sp>
      <p:sp>
        <p:nvSpPr>
          <p:cNvPr id="3" name="Sous-titre 2"/>
          <p:cNvSpPr>
            <a:spLocks noGrp="1"/>
          </p:cNvSpPr>
          <p:nvPr>
            <p:ph type="subTitle" idx="1"/>
          </p:nvPr>
        </p:nvSpPr>
        <p:spPr bwMode="gray">
          <a:xfrm>
            <a:off x="1475656" y="4320528"/>
            <a:ext cx="7272808" cy="2132808"/>
          </a:xfrm>
        </p:spPr>
        <p:txBody>
          <a:bodyPr/>
          <a:lstStyle>
            <a:lvl1pPr marL="0" indent="0" algn="l">
              <a:lnSpc>
                <a:spcPct val="100000"/>
              </a:lnSpc>
              <a:spcAft>
                <a:spcPts val="0"/>
              </a:spcAft>
              <a:buNone/>
              <a:defRPr sz="3200">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Cliquez pour modifier le style des sous-titres du masque</a:t>
            </a:r>
            <a:endParaRPr lang="fr-FR" dirty="0"/>
          </a:p>
        </p:txBody>
      </p:sp>
      <p:sp>
        <p:nvSpPr>
          <p:cNvPr id="11" name="Espace réservé de la date 10"/>
          <p:cNvSpPr>
            <a:spLocks noGrp="1"/>
          </p:cNvSpPr>
          <p:nvPr>
            <p:ph type="dt" sz="half" idx="10"/>
          </p:nvPr>
        </p:nvSpPr>
        <p:spPr/>
        <p:txBody>
          <a:bodyPr/>
          <a:lstStyle/>
          <a:p>
            <a:fld id="{A1BC54A0-8F55-40B5-BB67-C593EEE4F41C}" type="datetime1">
              <a:rPr lang="fr-FR" smtClean="0"/>
              <a:pPr/>
              <a:t>19/08/2014</a:t>
            </a:fld>
            <a:endParaRPr lang="fr-FR" dirty="0"/>
          </a:p>
        </p:txBody>
      </p:sp>
      <p:sp>
        <p:nvSpPr>
          <p:cNvPr id="12" name="Espace réservé du numéro de diapositive 11"/>
          <p:cNvSpPr>
            <a:spLocks noGrp="1"/>
          </p:cNvSpPr>
          <p:nvPr>
            <p:ph type="sldNum" sz="quarter" idx="11"/>
          </p:nvPr>
        </p:nvSpPr>
        <p:spPr/>
        <p:txBody>
          <a:bodyPr/>
          <a:lstStyle/>
          <a:p>
            <a:fld id="{19858401-1896-4F80-9B2B-186795E41C27}" type="slidenum">
              <a:rPr lang="fr-FR" smtClean="0"/>
              <a:pPr/>
              <a:t>‹N°›</a:t>
            </a:fld>
            <a:endParaRPr lang="fr-FR" dirty="0"/>
          </a:p>
        </p:txBody>
      </p:sp>
      <p:sp>
        <p:nvSpPr>
          <p:cNvPr id="13" name="Espace réservé du pied de page 12"/>
          <p:cNvSpPr>
            <a:spLocks noGrp="1"/>
          </p:cNvSpPr>
          <p:nvPr>
            <p:ph type="ftr" sz="quarter" idx="12"/>
          </p:nvPr>
        </p:nvSpPr>
        <p:spPr/>
        <p:txBody>
          <a:bodyPr/>
          <a:lstStyle/>
          <a:p>
            <a:r>
              <a:rPr lang="fr-FR" smtClean="0"/>
              <a:t>Formation à l’installation de la Solution Citybox</a:t>
            </a:r>
            <a:endParaRPr lang="fr-FR" dirty="0"/>
          </a:p>
        </p:txBody>
      </p:sp>
      <p:sp>
        <p:nvSpPr>
          <p:cNvPr id="17" name="Espace réservé pour une image  10"/>
          <p:cNvSpPr>
            <a:spLocks noGrp="1"/>
          </p:cNvSpPr>
          <p:nvPr>
            <p:ph type="pic" sz="quarter" idx="13" hasCustomPrompt="1"/>
          </p:nvPr>
        </p:nvSpPr>
        <p:spPr>
          <a:xfrm>
            <a:off x="648000" y="1134000"/>
            <a:ext cx="8118000" cy="2880000"/>
          </a:xfrm>
          <a:prstGeom prst="round2DiagRect">
            <a:avLst>
              <a:gd name="adj1" fmla="val 0"/>
              <a:gd name="adj2" fmla="val 11751"/>
            </a:avLst>
          </a:prstGeom>
          <a:solidFill>
            <a:srgbClr val="D9D9D9"/>
          </a:solidFill>
        </p:spPr>
        <p:txBody>
          <a:bodyPr anchor="ctr" anchorCtr="0"/>
          <a:lstStyle>
            <a:lvl1pPr algn="ctr">
              <a:defRPr/>
            </a:lvl1pPr>
          </a:lstStyle>
          <a:p>
            <a:r>
              <a:rPr lang="fr-FR" dirty="0" smtClean="0"/>
              <a:t> </a:t>
            </a:r>
            <a:endParaRPr lang="fr-F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exte puces bleues">
    <p:spTree>
      <p:nvGrpSpPr>
        <p:cNvPr id="1" name=""/>
        <p:cNvGrpSpPr/>
        <p:nvPr/>
      </p:nvGrpSpPr>
      <p:grpSpPr>
        <a:xfrm>
          <a:off x="0" y="0"/>
          <a:ext cx="0" cy="0"/>
          <a:chOff x="0" y="0"/>
          <a:chExt cx="0" cy="0"/>
        </a:xfrm>
      </p:grpSpPr>
      <p:sp>
        <p:nvSpPr>
          <p:cNvPr id="2" name="Titre 1"/>
          <p:cNvSpPr>
            <a:spLocks noGrp="1"/>
          </p:cNvSpPr>
          <p:nvPr>
            <p:ph type="title"/>
          </p:nvPr>
        </p:nvSpPr>
        <p:spPr bwMode="gray"/>
        <p:txBody>
          <a:bodyPr/>
          <a:lstStyle/>
          <a:p>
            <a:r>
              <a:rPr lang="fr-FR" smtClean="0"/>
              <a:t>Cliquez pour modifier le style du titre</a:t>
            </a:r>
            <a:endParaRPr lang="fr-FR"/>
          </a:p>
        </p:txBody>
      </p:sp>
      <p:sp>
        <p:nvSpPr>
          <p:cNvPr id="3" name="Espace réservé du contenu 2"/>
          <p:cNvSpPr>
            <a:spLocks noGrp="1"/>
          </p:cNvSpPr>
          <p:nvPr>
            <p:ph idx="1"/>
          </p:nvPr>
        </p:nvSpPr>
        <p:spPr bwMode="gray"/>
        <p:txBody>
          <a:bodyPr/>
          <a:lstStyle>
            <a:lvl3pPr>
              <a:buClr>
                <a:schemeClr val="accent1"/>
              </a:buClr>
              <a:defRPr/>
            </a:lvl3pPr>
            <a:lvl4pPr>
              <a:buClr>
                <a:schemeClr val="accent1"/>
              </a:buClr>
              <a:defRPr/>
            </a:lvl4pPr>
            <a:lvl5pPr>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p>
          <a:p>
            <a:pPr lvl="5"/>
            <a:r>
              <a:rPr lang="fr-FR" dirty="0" smtClean="0"/>
              <a:t>Sixième niveau</a:t>
            </a:r>
            <a:endParaRPr lang="fr-FR" dirty="0"/>
          </a:p>
        </p:txBody>
      </p:sp>
      <p:sp>
        <p:nvSpPr>
          <p:cNvPr id="4" name="Espace réservé de la date 3"/>
          <p:cNvSpPr>
            <a:spLocks noGrp="1"/>
          </p:cNvSpPr>
          <p:nvPr>
            <p:ph type="dt" sz="half" idx="10"/>
          </p:nvPr>
        </p:nvSpPr>
        <p:spPr bwMode="gray"/>
        <p:txBody>
          <a:bodyPr/>
          <a:lstStyle/>
          <a:p>
            <a:fld id="{7C863C3A-7040-4248-A540-31BA5777CAFE}" type="datetime1">
              <a:rPr lang="fr-FR" smtClean="0"/>
              <a:pPr/>
              <a:t>19/08/2014</a:t>
            </a:fld>
            <a:endParaRPr lang="fr-FR"/>
          </a:p>
        </p:txBody>
      </p:sp>
      <p:sp>
        <p:nvSpPr>
          <p:cNvPr id="5" name="Espace réservé du pied de page 4"/>
          <p:cNvSpPr>
            <a:spLocks noGrp="1"/>
          </p:cNvSpPr>
          <p:nvPr>
            <p:ph type="ftr" sz="quarter" idx="11"/>
          </p:nvPr>
        </p:nvSpPr>
        <p:spPr bwMode="gray"/>
        <p:txBody>
          <a:bodyPr/>
          <a:lstStyle/>
          <a:p>
            <a:r>
              <a:rPr lang="fr-FR" smtClean="0"/>
              <a:t>Formation à l’installation de la Solution Citybox</a:t>
            </a:r>
            <a:endParaRPr lang="fr-FR"/>
          </a:p>
        </p:txBody>
      </p:sp>
      <p:sp>
        <p:nvSpPr>
          <p:cNvPr id="6" name="Espace réservé du numéro de diapositive 5"/>
          <p:cNvSpPr>
            <a:spLocks noGrp="1"/>
          </p:cNvSpPr>
          <p:nvPr>
            <p:ph type="sldNum" sz="quarter" idx="12"/>
          </p:nvPr>
        </p:nvSpPr>
        <p:spPr bwMode="gray"/>
        <p:txBody>
          <a:bodyPr/>
          <a:lstStyle/>
          <a:p>
            <a:fld id="{19858401-1896-4F80-9B2B-186795E41C27}"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e et visuel droite">
    <p:spTree>
      <p:nvGrpSpPr>
        <p:cNvPr id="1" name=""/>
        <p:cNvGrpSpPr/>
        <p:nvPr/>
      </p:nvGrpSpPr>
      <p:grpSpPr>
        <a:xfrm>
          <a:off x="0" y="0"/>
          <a:ext cx="0" cy="0"/>
          <a:chOff x="0" y="0"/>
          <a:chExt cx="0" cy="0"/>
        </a:xfrm>
      </p:grpSpPr>
      <p:sp>
        <p:nvSpPr>
          <p:cNvPr id="2" name="Titre 1"/>
          <p:cNvSpPr>
            <a:spLocks noGrp="1"/>
          </p:cNvSpPr>
          <p:nvPr>
            <p:ph type="title"/>
          </p:nvPr>
        </p:nvSpPr>
        <p:spPr bwMode="gray"/>
        <p:txBody>
          <a:bodyPr/>
          <a:lstStyle/>
          <a:p>
            <a:r>
              <a:rPr lang="fr-FR" smtClean="0"/>
              <a:t>Cliquez pour modifier le style du titre</a:t>
            </a:r>
            <a:endParaRPr lang="fr-FR"/>
          </a:p>
        </p:txBody>
      </p:sp>
      <p:sp>
        <p:nvSpPr>
          <p:cNvPr id="3" name="Espace réservé du contenu 2"/>
          <p:cNvSpPr>
            <a:spLocks noGrp="1"/>
          </p:cNvSpPr>
          <p:nvPr>
            <p:ph idx="1"/>
          </p:nvPr>
        </p:nvSpPr>
        <p:spPr bwMode="gray">
          <a:xfrm>
            <a:off x="648000" y="1215040"/>
            <a:ext cx="3852000" cy="5238296"/>
          </a:xfrm>
        </p:spPr>
        <p:txBody>
          <a:bodyPr/>
          <a:lstStyle>
            <a:lvl5pPr>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p>
          <a:p>
            <a:pPr lvl="5"/>
            <a:r>
              <a:rPr lang="fr-FR" dirty="0" smtClean="0"/>
              <a:t>Sixième niveau</a:t>
            </a:r>
            <a:endParaRPr lang="fr-FR" dirty="0"/>
          </a:p>
        </p:txBody>
      </p:sp>
      <p:sp>
        <p:nvSpPr>
          <p:cNvPr id="4" name="Espace réservé de la date 3"/>
          <p:cNvSpPr>
            <a:spLocks noGrp="1"/>
          </p:cNvSpPr>
          <p:nvPr>
            <p:ph type="dt" sz="half" idx="10"/>
          </p:nvPr>
        </p:nvSpPr>
        <p:spPr bwMode="gray"/>
        <p:txBody>
          <a:bodyPr/>
          <a:lstStyle/>
          <a:p>
            <a:fld id="{7157DBAA-E76D-4A5F-B4E4-A7F5EFA5B6F8}" type="datetime1">
              <a:rPr lang="fr-FR" smtClean="0"/>
              <a:pPr/>
              <a:t>19/08/2014</a:t>
            </a:fld>
            <a:endParaRPr lang="fr-FR"/>
          </a:p>
        </p:txBody>
      </p:sp>
      <p:sp>
        <p:nvSpPr>
          <p:cNvPr id="5" name="Espace réservé du pied de page 4"/>
          <p:cNvSpPr>
            <a:spLocks noGrp="1"/>
          </p:cNvSpPr>
          <p:nvPr>
            <p:ph type="ftr" sz="quarter" idx="11"/>
          </p:nvPr>
        </p:nvSpPr>
        <p:spPr bwMode="gray"/>
        <p:txBody>
          <a:bodyPr/>
          <a:lstStyle/>
          <a:p>
            <a:r>
              <a:rPr lang="fr-FR" smtClean="0"/>
              <a:t>Formation à l’installation de la Solution Citybox</a:t>
            </a:r>
            <a:endParaRPr lang="fr-FR"/>
          </a:p>
        </p:txBody>
      </p:sp>
      <p:sp>
        <p:nvSpPr>
          <p:cNvPr id="6" name="Espace réservé du numéro de diapositive 5"/>
          <p:cNvSpPr>
            <a:spLocks noGrp="1"/>
          </p:cNvSpPr>
          <p:nvPr>
            <p:ph type="sldNum" sz="quarter" idx="12"/>
          </p:nvPr>
        </p:nvSpPr>
        <p:spPr bwMode="gray"/>
        <p:txBody>
          <a:bodyPr/>
          <a:lstStyle/>
          <a:p>
            <a:fld id="{19858401-1896-4F80-9B2B-186795E41C27}" type="slidenum">
              <a:rPr lang="fr-FR" smtClean="0"/>
              <a:pPr/>
              <a:t>‹N°›</a:t>
            </a:fld>
            <a:endParaRPr lang="fr-FR"/>
          </a:p>
        </p:txBody>
      </p:sp>
      <p:sp>
        <p:nvSpPr>
          <p:cNvPr id="8" name="Espace réservé pour une image  10"/>
          <p:cNvSpPr>
            <a:spLocks noGrp="1"/>
          </p:cNvSpPr>
          <p:nvPr>
            <p:ph type="pic" sz="quarter" idx="13" hasCustomPrompt="1"/>
          </p:nvPr>
        </p:nvSpPr>
        <p:spPr>
          <a:xfrm>
            <a:off x="5274000" y="1260000"/>
            <a:ext cx="3492000" cy="4914000"/>
          </a:xfrm>
          <a:prstGeom prst="round2DiagRect">
            <a:avLst>
              <a:gd name="adj1" fmla="val 0"/>
              <a:gd name="adj2" fmla="val 9846"/>
            </a:avLst>
          </a:prstGeom>
          <a:solidFill>
            <a:schemeClr val="bg1">
              <a:lumMod val="85000"/>
            </a:schemeClr>
          </a:solidFill>
        </p:spPr>
        <p:txBody>
          <a:bodyPr anchor="ctr" anchorCtr="0"/>
          <a:lstStyle>
            <a:lvl1pPr algn="ctr">
              <a:defRPr/>
            </a:lvl1pPr>
          </a:lstStyle>
          <a:p>
            <a:r>
              <a:rPr lang="fr-FR" dirty="0" smtClean="0"/>
              <a:t> </a:t>
            </a:r>
            <a:endParaRPr lang="fr-F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sue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BDD14E46-E569-492F-A40A-C82D9C3E24F4}" type="datetime1">
              <a:rPr lang="fr-FR" smtClean="0"/>
              <a:pPr/>
              <a:t>19/08/2014</a:t>
            </a:fld>
            <a:endParaRPr lang="fr-FR" dirty="0"/>
          </a:p>
        </p:txBody>
      </p:sp>
      <p:sp>
        <p:nvSpPr>
          <p:cNvPr id="4" name="Espace réservé du pied de page 3"/>
          <p:cNvSpPr>
            <a:spLocks noGrp="1"/>
          </p:cNvSpPr>
          <p:nvPr>
            <p:ph type="ftr" sz="quarter" idx="11"/>
          </p:nvPr>
        </p:nvSpPr>
        <p:spPr/>
        <p:txBody>
          <a:bodyPr/>
          <a:lstStyle/>
          <a:p>
            <a:r>
              <a:rPr lang="fr-FR" smtClean="0"/>
              <a:t>Formation à l’installation de la Solution Citybox</a:t>
            </a:r>
            <a:endParaRPr lang="fr-FR" dirty="0"/>
          </a:p>
        </p:txBody>
      </p:sp>
      <p:sp>
        <p:nvSpPr>
          <p:cNvPr id="5" name="Espace réservé du numéro de diapositive 4"/>
          <p:cNvSpPr>
            <a:spLocks noGrp="1"/>
          </p:cNvSpPr>
          <p:nvPr>
            <p:ph type="sldNum" sz="quarter" idx="12"/>
          </p:nvPr>
        </p:nvSpPr>
        <p:spPr/>
        <p:txBody>
          <a:bodyPr/>
          <a:lstStyle/>
          <a:p>
            <a:fld id="{19858401-1896-4F80-9B2B-186795E41C27}" type="slidenum">
              <a:rPr lang="fr-FR" smtClean="0"/>
              <a:pPr/>
              <a:t>‹N°›</a:t>
            </a:fld>
            <a:endParaRPr lang="fr-FR" dirty="0"/>
          </a:p>
        </p:txBody>
      </p:sp>
      <p:sp>
        <p:nvSpPr>
          <p:cNvPr id="6" name="Espace réservé pour une image  10"/>
          <p:cNvSpPr>
            <a:spLocks noGrp="1"/>
          </p:cNvSpPr>
          <p:nvPr>
            <p:ph type="pic" sz="quarter" idx="13" hasCustomPrompt="1"/>
          </p:nvPr>
        </p:nvSpPr>
        <p:spPr>
          <a:xfrm>
            <a:off x="648000" y="1134000"/>
            <a:ext cx="8118000" cy="5040000"/>
          </a:xfrm>
          <a:prstGeom prst="round2DiagRect">
            <a:avLst>
              <a:gd name="adj1" fmla="val 0"/>
              <a:gd name="adj2" fmla="val 7850"/>
            </a:avLst>
          </a:prstGeom>
          <a:solidFill>
            <a:schemeClr val="bg1">
              <a:lumMod val="85000"/>
            </a:schemeClr>
          </a:solidFill>
        </p:spPr>
        <p:txBody>
          <a:bodyPr anchor="ctr" anchorCtr="0"/>
          <a:lstStyle>
            <a:lvl1pPr algn="ctr">
              <a:defRPr/>
            </a:lvl1pPr>
          </a:lstStyle>
          <a:p>
            <a:r>
              <a:rPr lang="fr-FR" dirty="0" smtClean="0"/>
              <a:t> </a:t>
            </a:r>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iffre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360CE145-2FC6-47FB-A7D0-5C06D067D75D}" type="datetime1">
              <a:rPr lang="fr-FR" smtClean="0"/>
              <a:pPr/>
              <a:t>19/08/2014</a:t>
            </a:fld>
            <a:endParaRPr lang="fr-FR" dirty="0"/>
          </a:p>
        </p:txBody>
      </p:sp>
      <p:sp>
        <p:nvSpPr>
          <p:cNvPr id="4" name="Espace réservé du pied de page 3"/>
          <p:cNvSpPr>
            <a:spLocks noGrp="1"/>
          </p:cNvSpPr>
          <p:nvPr>
            <p:ph type="ftr" sz="quarter" idx="11"/>
          </p:nvPr>
        </p:nvSpPr>
        <p:spPr/>
        <p:txBody>
          <a:bodyPr/>
          <a:lstStyle/>
          <a:p>
            <a:r>
              <a:rPr lang="fr-FR" smtClean="0"/>
              <a:t>Formation à l’installation de la Solution Citybox</a:t>
            </a:r>
            <a:endParaRPr lang="fr-FR" dirty="0"/>
          </a:p>
        </p:txBody>
      </p:sp>
      <p:sp>
        <p:nvSpPr>
          <p:cNvPr id="5" name="Espace réservé du numéro de diapositive 4"/>
          <p:cNvSpPr>
            <a:spLocks noGrp="1"/>
          </p:cNvSpPr>
          <p:nvPr>
            <p:ph type="sldNum" sz="quarter" idx="12"/>
          </p:nvPr>
        </p:nvSpPr>
        <p:spPr/>
        <p:txBody>
          <a:bodyPr/>
          <a:lstStyle/>
          <a:p>
            <a:fld id="{19858401-1896-4F80-9B2B-186795E41C27}" type="slidenum">
              <a:rPr lang="fr-FR" smtClean="0"/>
              <a:pPr/>
              <a:t>‹N°›</a:t>
            </a:fld>
            <a:endParaRPr lang="fr-FR" dirty="0"/>
          </a:p>
        </p:txBody>
      </p:sp>
      <p:sp>
        <p:nvSpPr>
          <p:cNvPr id="9" name="Espace réservé du texte 8"/>
          <p:cNvSpPr>
            <a:spLocks noGrp="1"/>
          </p:cNvSpPr>
          <p:nvPr>
            <p:ph type="body" sz="quarter" idx="13" hasCustomPrompt="1"/>
          </p:nvPr>
        </p:nvSpPr>
        <p:spPr>
          <a:xfrm>
            <a:off x="683567" y="764704"/>
            <a:ext cx="2693045" cy="2088232"/>
          </a:xfrm>
        </p:spPr>
        <p:txBody>
          <a:bodyPr/>
          <a:lstStyle>
            <a:lvl1pPr algn="r">
              <a:spcAft>
                <a:spcPts val="0"/>
              </a:spcAft>
              <a:defRPr sz="13100" b="1">
                <a:solidFill>
                  <a:schemeClr val="accent1"/>
                </a:solidFill>
              </a:defRPr>
            </a:lvl1pPr>
          </a:lstStyle>
          <a:p>
            <a:pPr lvl="0"/>
            <a:r>
              <a:rPr lang="fr-FR" dirty="0" smtClean="0"/>
              <a:t>00</a:t>
            </a:r>
            <a:endParaRPr lang="fr-FR" dirty="0"/>
          </a:p>
        </p:txBody>
      </p:sp>
      <p:sp>
        <p:nvSpPr>
          <p:cNvPr id="11" name="Espace réservé du texte 10"/>
          <p:cNvSpPr>
            <a:spLocks noGrp="1"/>
          </p:cNvSpPr>
          <p:nvPr>
            <p:ph type="body" sz="quarter" idx="14"/>
          </p:nvPr>
        </p:nvSpPr>
        <p:spPr>
          <a:xfrm>
            <a:off x="3419872" y="764703"/>
            <a:ext cx="1728192" cy="1679823"/>
          </a:xfrm>
        </p:spPr>
        <p:txBody>
          <a:bodyPr anchor="b" anchorCtr="0"/>
          <a:lstStyle>
            <a:lvl1pPr>
              <a:spcAft>
                <a:spcPts val="0"/>
              </a:spcAft>
              <a:defRPr sz="2650">
                <a:solidFill>
                  <a:schemeClr val="accent1"/>
                </a:solidFill>
              </a:defRPr>
            </a:lvl1pPr>
            <a:lvl2pPr>
              <a:defRPr sz="900">
                <a:solidFill>
                  <a:schemeClr val="accent1"/>
                </a:solidFill>
              </a:defRPr>
            </a:lvl2pPr>
            <a:lvl3pPr marL="0" indent="0">
              <a:buNone/>
              <a:defRPr sz="1000">
                <a:solidFill>
                  <a:schemeClr val="accent3"/>
                </a:solidFill>
              </a:defRPr>
            </a:lvl3pPr>
            <a:lvl4pPr marL="0" indent="0">
              <a:buNone/>
              <a:defRPr sz="900">
                <a:solidFill>
                  <a:schemeClr val="accent3"/>
                </a:solidFill>
              </a:defRPr>
            </a:lvl4pPr>
          </a:lstStyle>
          <a:p>
            <a:pPr lvl="0"/>
            <a:r>
              <a:rPr lang="fr-FR" dirty="0" smtClean="0"/>
              <a:t>Cliquez pour modifier les styles du texte du masque</a:t>
            </a:r>
          </a:p>
          <a:p>
            <a:pPr lvl="1"/>
            <a:r>
              <a:rPr lang="fr-FR" dirty="0" smtClean="0"/>
              <a:t>Deuxième niveau</a:t>
            </a:r>
          </a:p>
        </p:txBody>
      </p:sp>
      <p:sp>
        <p:nvSpPr>
          <p:cNvPr id="18" name="Espace réservé du texte 8"/>
          <p:cNvSpPr>
            <a:spLocks noGrp="1"/>
          </p:cNvSpPr>
          <p:nvPr>
            <p:ph type="body" sz="quarter" idx="19" hasCustomPrompt="1"/>
          </p:nvPr>
        </p:nvSpPr>
        <p:spPr>
          <a:xfrm>
            <a:off x="706428" y="2371740"/>
            <a:ext cx="3096344" cy="2425412"/>
          </a:xfrm>
        </p:spPr>
        <p:txBody>
          <a:bodyPr/>
          <a:lstStyle>
            <a:lvl1pPr algn="r">
              <a:spcAft>
                <a:spcPts val="0"/>
              </a:spcAft>
              <a:defRPr sz="15000" b="1">
                <a:solidFill>
                  <a:schemeClr val="accent3"/>
                </a:solidFill>
              </a:defRPr>
            </a:lvl1pPr>
          </a:lstStyle>
          <a:p>
            <a:pPr lvl="0"/>
            <a:r>
              <a:rPr lang="fr-FR" dirty="0" smtClean="0"/>
              <a:t>00</a:t>
            </a:r>
            <a:endParaRPr lang="fr-FR" dirty="0"/>
          </a:p>
        </p:txBody>
      </p:sp>
      <p:sp>
        <p:nvSpPr>
          <p:cNvPr id="19" name="Espace réservé du texte 10"/>
          <p:cNvSpPr>
            <a:spLocks noGrp="1"/>
          </p:cNvSpPr>
          <p:nvPr>
            <p:ph type="body" sz="quarter" idx="20"/>
          </p:nvPr>
        </p:nvSpPr>
        <p:spPr>
          <a:xfrm>
            <a:off x="3874780" y="3717032"/>
            <a:ext cx="2497420" cy="697221"/>
          </a:xfrm>
        </p:spPr>
        <p:txBody>
          <a:bodyPr anchor="b" anchorCtr="0"/>
          <a:lstStyle>
            <a:lvl1pPr>
              <a:spcAft>
                <a:spcPts val="0"/>
              </a:spcAft>
              <a:defRPr sz="3500">
                <a:solidFill>
                  <a:schemeClr val="accent3"/>
                </a:solidFill>
              </a:defRPr>
            </a:lvl1pPr>
            <a:lvl2pPr>
              <a:defRPr sz="900">
                <a:solidFill>
                  <a:schemeClr val="accent1"/>
                </a:solidFill>
              </a:defRPr>
            </a:lvl2pPr>
            <a:lvl3pPr marL="0" indent="0">
              <a:buNone/>
              <a:defRPr sz="1000">
                <a:solidFill>
                  <a:schemeClr val="accent3"/>
                </a:solidFill>
              </a:defRPr>
            </a:lvl3pPr>
            <a:lvl4pPr marL="0" indent="0">
              <a:buNone/>
              <a:defRPr sz="900">
                <a:solidFill>
                  <a:schemeClr val="accent3"/>
                </a:solidFill>
              </a:defRPr>
            </a:lvl4pPr>
          </a:lstStyle>
          <a:p>
            <a:pPr lvl="0"/>
            <a:r>
              <a:rPr lang="fr-FR" dirty="0" smtClean="0"/>
              <a:t>Cliquez pour modifier les styles du texte du masque</a:t>
            </a:r>
          </a:p>
        </p:txBody>
      </p:sp>
      <p:sp>
        <p:nvSpPr>
          <p:cNvPr id="20" name="Espace réservé du texte 10"/>
          <p:cNvSpPr>
            <a:spLocks noGrp="1"/>
          </p:cNvSpPr>
          <p:nvPr>
            <p:ph type="body" sz="quarter" idx="21"/>
          </p:nvPr>
        </p:nvSpPr>
        <p:spPr>
          <a:xfrm>
            <a:off x="6440016" y="3864858"/>
            <a:ext cx="1948408" cy="504056"/>
          </a:xfrm>
        </p:spPr>
        <p:txBody>
          <a:bodyPr anchor="b" anchorCtr="0"/>
          <a:lstStyle>
            <a:lvl1pPr>
              <a:spcAft>
                <a:spcPts val="0"/>
              </a:spcAft>
              <a:defRPr sz="1000">
                <a:solidFill>
                  <a:schemeClr val="accent3"/>
                </a:solidFill>
              </a:defRPr>
            </a:lvl1pPr>
            <a:lvl2pPr>
              <a:defRPr sz="900">
                <a:solidFill>
                  <a:schemeClr val="accent1"/>
                </a:solidFill>
              </a:defRPr>
            </a:lvl2pPr>
            <a:lvl3pPr marL="0" indent="0">
              <a:buNone/>
              <a:defRPr sz="1000">
                <a:solidFill>
                  <a:schemeClr val="accent3"/>
                </a:solidFill>
              </a:defRPr>
            </a:lvl3pPr>
            <a:lvl4pPr marL="0" indent="0">
              <a:buNone/>
              <a:defRPr sz="900">
                <a:solidFill>
                  <a:schemeClr val="accent3"/>
                </a:solidFill>
              </a:defRPr>
            </a:lvl4pPr>
          </a:lstStyle>
          <a:p>
            <a:pPr lvl="0"/>
            <a:r>
              <a:rPr lang="fr-FR" dirty="0" smtClean="0"/>
              <a:t>Cliquez pour modifier les styles du texte du masque</a:t>
            </a:r>
          </a:p>
        </p:txBody>
      </p:sp>
      <p:sp>
        <p:nvSpPr>
          <p:cNvPr id="16" name="Espace réservé du texte 8"/>
          <p:cNvSpPr>
            <a:spLocks noGrp="1"/>
          </p:cNvSpPr>
          <p:nvPr>
            <p:ph type="body" sz="quarter" idx="17" hasCustomPrompt="1"/>
          </p:nvPr>
        </p:nvSpPr>
        <p:spPr>
          <a:xfrm>
            <a:off x="4211960" y="2318400"/>
            <a:ext cx="2060213" cy="1542648"/>
          </a:xfrm>
        </p:spPr>
        <p:txBody>
          <a:bodyPr/>
          <a:lstStyle>
            <a:lvl1pPr algn="r">
              <a:spcAft>
                <a:spcPts val="0"/>
              </a:spcAft>
              <a:defRPr sz="9700" b="1">
                <a:solidFill>
                  <a:schemeClr val="accent2"/>
                </a:solidFill>
              </a:defRPr>
            </a:lvl1pPr>
          </a:lstStyle>
          <a:p>
            <a:pPr lvl="0"/>
            <a:r>
              <a:rPr lang="fr-FR" dirty="0" smtClean="0"/>
              <a:t>00</a:t>
            </a:r>
            <a:endParaRPr lang="fr-FR" dirty="0"/>
          </a:p>
        </p:txBody>
      </p:sp>
      <p:sp>
        <p:nvSpPr>
          <p:cNvPr id="17" name="Espace réservé du texte 10"/>
          <p:cNvSpPr>
            <a:spLocks noGrp="1"/>
          </p:cNvSpPr>
          <p:nvPr>
            <p:ph type="body" sz="quarter" idx="18"/>
          </p:nvPr>
        </p:nvSpPr>
        <p:spPr>
          <a:xfrm>
            <a:off x="6444208" y="2636912"/>
            <a:ext cx="1944215" cy="952123"/>
          </a:xfrm>
        </p:spPr>
        <p:txBody>
          <a:bodyPr anchor="b" anchorCtr="0"/>
          <a:lstStyle>
            <a:lvl1pPr>
              <a:spcAft>
                <a:spcPts val="0"/>
              </a:spcAft>
              <a:defRPr sz="2650">
                <a:solidFill>
                  <a:schemeClr val="accent2"/>
                </a:solidFill>
              </a:defRPr>
            </a:lvl1pPr>
            <a:lvl2pPr>
              <a:defRPr sz="900">
                <a:solidFill>
                  <a:schemeClr val="accent2"/>
                </a:solidFill>
              </a:defRPr>
            </a:lvl2pPr>
            <a:lvl3pPr marL="0" indent="0">
              <a:buNone/>
              <a:defRPr sz="1000">
                <a:solidFill>
                  <a:schemeClr val="accent3"/>
                </a:solidFill>
              </a:defRPr>
            </a:lvl3pPr>
            <a:lvl4pPr marL="0" indent="0">
              <a:buNone/>
              <a:defRPr sz="900">
                <a:solidFill>
                  <a:schemeClr val="accent3"/>
                </a:solidFill>
              </a:defRPr>
            </a:lvl4pPr>
          </a:lstStyle>
          <a:p>
            <a:pPr lvl="0"/>
            <a:r>
              <a:rPr lang="fr-FR" dirty="0" smtClean="0"/>
              <a:t>Cliquez pour modifier les styles du texte du masque</a:t>
            </a:r>
          </a:p>
          <a:p>
            <a:pPr lvl="1"/>
            <a:r>
              <a:rPr lang="fr-FR" dirty="0" smtClean="0"/>
              <a:t>Deuxième niveau</a:t>
            </a:r>
          </a:p>
        </p:txBody>
      </p:sp>
      <p:sp>
        <p:nvSpPr>
          <p:cNvPr id="14" name="Espace réservé du texte 8"/>
          <p:cNvSpPr>
            <a:spLocks noGrp="1"/>
          </p:cNvSpPr>
          <p:nvPr>
            <p:ph type="body" sz="quarter" idx="15" hasCustomPrompt="1"/>
          </p:nvPr>
        </p:nvSpPr>
        <p:spPr>
          <a:xfrm>
            <a:off x="5220072" y="908720"/>
            <a:ext cx="3168352" cy="1584176"/>
          </a:xfrm>
        </p:spPr>
        <p:txBody>
          <a:bodyPr anchor="b" anchorCtr="0"/>
          <a:lstStyle>
            <a:lvl1pPr algn="l">
              <a:spcAft>
                <a:spcPts val="0"/>
              </a:spcAft>
              <a:defRPr sz="9750" b="0">
                <a:solidFill>
                  <a:schemeClr val="accent3"/>
                </a:solidFill>
              </a:defRPr>
            </a:lvl1pPr>
          </a:lstStyle>
          <a:p>
            <a:pPr lvl="0"/>
            <a:r>
              <a:rPr lang="fr-FR" dirty="0" smtClean="0"/>
              <a:t>00</a:t>
            </a:r>
            <a:endParaRPr lang="fr-FR" dirty="0"/>
          </a:p>
        </p:txBody>
      </p:sp>
      <p:sp>
        <p:nvSpPr>
          <p:cNvPr id="15" name="Espace réservé du texte 10"/>
          <p:cNvSpPr>
            <a:spLocks noGrp="1"/>
          </p:cNvSpPr>
          <p:nvPr>
            <p:ph type="body" sz="quarter" idx="16"/>
          </p:nvPr>
        </p:nvSpPr>
        <p:spPr>
          <a:xfrm>
            <a:off x="5258172" y="2322593"/>
            <a:ext cx="3130252" cy="242311"/>
          </a:xfrm>
        </p:spPr>
        <p:txBody>
          <a:bodyPr anchor="t" anchorCtr="0"/>
          <a:lstStyle>
            <a:lvl1pPr>
              <a:spcAft>
                <a:spcPts val="0"/>
              </a:spcAft>
              <a:defRPr sz="900">
                <a:solidFill>
                  <a:schemeClr val="accent3"/>
                </a:solidFill>
              </a:defRPr>
            </a:lvl1pPr>
            <a:lvl2pPr>
              <a:defRPr sz="2650">
                <a:solidFill>
                  <a:schemeClr val="accent3"/>
                </a:solidFill>
              </a:defRPr>
            </a:lvl2pPr>
            <a:lvl3pPr marL="0" indent="0">
              <a:buNone/>
              <a:defRPr sz="1000">
                <a:solidFill>
                  <a:schemeClr val="accent3"/>
                </a:solidFill>
              </a:defRPr>
            </a:lvl3pPr>
            <a:lvl4pPr marL="0" indent="0">
              <a:buNone/>
              <a:defRPr sz="900">
                <a:solidFill>
                  <a:schemeClr val="accent3"/>
                </a:solidFill>
              </a:defRPr>
            </a:lvl4pPr>
          </a:lstStyle>
          <a:p>
            <a:pPr lvl="0"/>
            <a:r>
              <a:rPr lang="fr-FR" dirty="0" smtClean="0"/>
              <a:t>Cliquez pour modifier les styles du texte du masque</a:t>
            </a:r>
          </a:p>
        </p:txBody>
      </p:sp>
      <p:sp>
        <p:nvSpPr>
          <p:cNvPr id="21" name="Espace réservé du texte 8"/>
          <p:cNvSpPr>
            <a:spLocks noGrp="1"/>
          </p:cNvSpPr>
          <p:nvPr>
            <p:ph type="body" sz="quarter" idx="22" hasCustomPrompt="1"/>
          </p:nvPr>
        </p:nvSpPr>
        <p:spPr>
          <a:xfrm>
            <a:off x="683568" y="4365104"/>
            <a:ext cx="2353404" cy="1633324"/>
          </a:xfrm>
        </p:spPr>
        <p:txBody>
          <a:bodyPr anchor="b" anchorCtr="0"/>
          <a:lstStyle>
            <a:lvl1pPr algn="r">
              <a:spcAft>
                <a:spcPts val="0"/>
              </a:spcAft>
              <a:defRPr sz="10100" b="0">
                <a:solidFill>
                  <a:schemeClr val="accent1"/>
                </a:solidFill>
              </a:defRPr>
            </a:lvl1pPr>
          </a:lstStyle>
          <a:p>
            <a:pPr lvl="0"/>
            <a:r>
              <a:rPr lang="fr-FR" dirty="0" smtClean="0"/>
              <a:t>00</a:t>
            </a:r>
            <a:endParaRPr lang="fr-FR" dirty="0"/>
          </a:p>
        </p:txBody>
      </p:sp>
      <p:sp>
        <p:nvSpPr>
          <p:cNvPr id="22" name="Espace réservé du texte 10"/>
          <p:cNvSpPr>
            <a:spLocks noGrp="1"/>
          </p:cNvSpPr>
          <p:nvPr>
            <p:ph type="body" sz="quarter" idx="23"/>
          </p:nvPr>
        </p:nvSpPr>
        <p:spPr>
          <a:xfrm>
            <a:off x="899592" y="5820504"/>
            <a:ext cx="2808312" cy="504056"/>
          </a:xfrm>
        </p:spPr>
        <p:txBody>
          <a:bodyPr anchor="t" anchorCtr="0"/>
          <a:lstStyle>
            <a:lvl1pPr>
              <a:spcAft>
                <a:spcPts val="0"/>
              </a:spcAft>
              <a:defRPr sz="1000">
                <a:solidFill>
                  <a:schemeClr val="accent1"/>
                </a:solidFill>
              </a:defRPr>
            </a:lvl1pPr>
            <a:lvl2pPr>
              <a:defRPr sz="900">
                <a:solidFill>
                  <a:schemeClr val="accent1"/>
                </a:solidFill>
              </a:defRPr>
            </a:lvl2pPr>
            <a:lvl3pPr marL="0" indent="0">
              <a:buNone/>
              <a:defRPr sz="1000">
                <a:solidFill>
                  <a:schemeClr val="accent3"/>
                </a:solidFill>
              </a:defRPr>
            </a:lvl3pPr>
            <a:lvl4pPr marL="0" indent="0">
              <a:buNone/>
              <a:defRPr sz="900">
                <a:solidFill>
                  <a:schemeClr val="accent3"/>
                </a:solidFill>
              </a:defRPr>
            </a:lvl4pPr>
          </a:lstStyle>
          <a:p>
            <a:pPr lvl="0"/>
            <a:r>
              <a:rPr lang="fr-FR" dirty="0" smtClean="0"/>
              <a:t>Cliquez pour modifier les styles du texte du masque</a:t>
            </a:r>
          </a:p>
        </p:txBody>
      </p:sp>
      <p:sp>
        <p:nvSpPr>
          <p:cNvPr id="23" name="Espace réservé du texte 10"/>
          <p:cNvSpPr>
            <a:spLocks noGrp="1"/>
          </p:cNvSpPr>
          <p:nvPr>
            <p:ph type="body" sz="quarter" idx="24"/>
          </p:nvPr>
        </p:nvSpPr>
        <p:spPr>
          <a:xfrm>
            <a:off x="3131840" y="4653136"/>
            <a:ext cx="1584176" cy="1133460"/>
          </a:xfrm>
        </p:spPr>
        <p:txBody>
          <a:bodyPr anchor="b" anchorCtr="0"/>
          <a:lstStyle>
            <a:lvl1pPr>
              <a:spcAft>
                <a:spcPts val="0"/>
              </a:spcAft>
              <a:defRPr sz="2200">
                <a:solidFill>
                  <a:schemeClr val="accent1"/>
                </a:solidFill>
              </a:defRPr>
            </a:lvl1pPr>
            <a:lvl2pPr>
              <a:defRPr sz="900">
                <a:solidFill>
                  <a:schemeClr val="accent1"/>
                </a:solidFill>
              </a:defRPr>
            </a:lvl2pPr>
            <a:lvl3pPr marL="0" indent="0">
              <a:buNone/>
              <a:defRPr sz="1000">
                <a:solidFill>
                  <a:schemeClr val="accent3"/>
                </a:solidFill>
              </a:defRPr>
            </a:lvl3pPr>
            <a:lvl4pPr marL="0" indent="0">
              <a:buNone/>
              <a:defRPr sz="900">
                <a:solidFill>
                  <a:schemeClr val="accent3"/>
                </a:solidFill>
              </a:defRPr>
            </a:lvl4pPr>
          </a:lstStyle>
          <a:p>
            <a:pPr lvl="0"/>
            <a:r>
              <a:rPr lang="fr-FR" dirty="0" smtClean="0"/>
              <a:t>Cliquez pour modifier les styles du texte du masque</a:t>
            </a:r>
          </a:p>
        </p:txBody>
      </p:sp>
      <p:sp>
        <p:nvSpPr>
          <p:cNvPr id="24" name="Espace réservé du texte 8"/>
          <p:cNvSpPr>
            <a:spLocks noGrp="1"/>
          </p:cNvSpPr>
          <p:nvPr>
            <p:ph type="body" sz="quarter" idx="25" hasCustomPrompt="1"/>
          </p:nvPr>
        </p:nvSpPr>
        <p:spPr>
          <a:xfrm>
            <a:off x="4355976" y="4493880"/>
            <a:ext cx="4038337" cy="1542648"/>
          </a:xfrm>
        </p:spPr>
        <p:txBody>
          <a:bodyPr/>
          <a:lstStyle>
            <a:lvl1pPr algn="r">
              <a:spcAft>
                <a:spcPts val="0"/>
              </a:spcAft>
              <a:defRPr sz="9460" b="1">
                <a:solidFill>
                  <a:schemeClr val="accent2"/>
                </a:solidFill>
              </a:defRPr>
            </a:lvl1pPr>
          </a:lstStyle>
          <a:p>
            <a:pPr lvl="0"/>
            <a:r>
              <a:rPr lang="fr-FR" dirty="0" smtClean="0"/>
              <a:t>00</a:t>
            </a:r>
            <a:endParaRPr lang="fr-FR" dirty="0"/>
          </a:p>
        </p:txBody>
      </p:sp>
      <p:sp>
        <p:nvSpPr>
          <p:cNvPr id="25" name="Espace réservé du texte 10"/>
          <p:cNvSpPr>
            <a:spLocks noGrp="1"/>
          </p:cNvSpPr>
          <p:nvPr>
            <p:ph type="body" sz="quarter" idx="26"/>
          </p:nvPr>
        </p:nvSpPr>
        <p:spPr>
          <a:xfrm>
            <a:off x="4716016" y="5805264"/>
            <a:ext cx="3346276" cy="288032"/>
          </a:xfrm>
        </p:spPr>
        <p:txBody>
          <a:bodyPr anchor="t" anchorCtr="0"/>
          <a:lstStyle>
            <a:lvl1pPr algn="r">
              <a:spcAft>
                <a:spcPts val="0"/>
              </a:spcAft>
              <a:defRPr sz="1000">
                <a:solidFill>
                  <a:schemeClr val="accent2"/>
                </a:solidFill>
              </a:defRPr>
            </a:lvl1pPr>
            <a:lvl2pPr>
              <a:defRPr sz="900">
                <a:solidFill>
                  <a:schemeClr val="accent1"/>
                </a:solidFill>
              </a:defRPr>
            </a:lvl2pPr>
            <a:lvl3pPr marL="0" indent="0">
              <a:buNone/>
              <a:defRPr sz="1000">
                <a:solidFill>
                  <a:schemeClr val="accent3"/>
                </a:solidFill>
              </a:defRPr>
            </a:lvl3pPr>
            <a:lvl4pPr marL="0" indent="0">
              <a:buNone/>
              <a:defRPr sz="900">
                <a:solidFill>
                  <a:schemeClr val="accent3"/>
                </a:solidFill>
              </a:defRPr>
            </a:lvl4pPr>
          </a:lstStyle>
          <a:p>
            <a:pPr lvl="0"/>
            <a:r>
              <a:rPr lang="fr-FR" dirty="0" smtClean="0"/>
              <a:t>Cliquez pour modifier les styles du texte du masque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cones gauche">
    <p:spTree>
      <p:nvGrpSpPr>
        <p:cNvPr id="1" name=""/>
        <p:cNvGrpSpPr/>
        <p:nvPr/>
      </p:nvGrpSpPr>
      <p:grpSpPr>
        <a:xfrm>
          <a:off x="0" y="0"/>
          <a:ext cx="0" cy="0"/>
          <a:chOff x="0" y="0"/>
          <a:chExt cx="0" cy="0"/>
        </a:xfrm>
      </p:grpSpPr>
      <p:sp>
        <p:nvSpPr>
          <p:cNvPr id="6" name="Espace réservé pour une image  10"/>
          <p:cNvSpPr>
            <a:spLocks noGrp="1"/>
          </p:cNvSpPr>
          <p:nvPr>
            <p:ph type="pic" sz="quarter" idx="13" hasCustomPrompt="1"/>
          </p:nvPr>
        </p:nvSpPr>
        <p:spPr>
          <a:xfrm>
            <a:off x="648000" y="1134000"/>
            <a:ext cx="8118000" cy="5040000"/>
          </a:xfrm>
          <a:prstGeom prst="round2DiagRect">
            <a:avLst>
              <a:gd name="adj1" fmla="val 0"/>
              <a:gd name="adj2" fmla="val 7850"/>
            </a:avLst>
          </a:prstGeom>
          <a:solidFill>
            <a:schemeClr val="bg1">
              <a:lumMod val="85000"/>
            </a:schemeClr>
          </a:solidFill>
        </p:spPr>
        <p:txBody>
          <a:bodyPr anchor="ctr" anchorCtr="0"/>
          <a:lstStyle>
            <a:lvl1pPr algn="ctr">
              <a:defRPr/>
            </a:lvl1pPr>
          </a:lstStyle>
          <a:p>
            <a:r>
              <a:rPr lang="fr-FR" dirty="0" smtClean="0"/>
              <a:t> </a:t>
            </a:r>
            <a:endParaRPr lang="fr-FR" dirty="0"/>
          </a:p>
        </p:txBody>
      </p:sp>
      <p:sp>
        <p:nvSpPr>
          <p:cNvPr id="23" name="Espace réservé pour une image  21"/>
          <p:cNvSpPr>
            <a:spLocks noGrp="1"/>
          </p:cNvSpPr>
          <p:nvPr>
            <p:ph type="pic" sz="quarter" idx="22" hasCustomPrompt="1"/>
          </p:nvPr>
        </p:nvSpPr>
        <p:spPr>
          <a:xfrm>
            <a:off x="1008000" y="1584000"/>
            <a:ext cx="2880000" cy="3960000"/>
          </a:xfrm>
          <a:prstGeom prst="round2DiagRect">
            <a:avLst>
              <a:gd name="adj1" fmla="val 0"/>
              <a:gd name="adj2" fmla="val 18190"/>
            </a:avLst>
          </a:prstGeom>
          <a:solidFill>
            <a:schemeClr val="accent3">
              <a:alpha val="80000"/>
            </a:schemeClr>
          </a:solidFill>
        </p:spPr>
        <p:txBody>
          <a:bodyPr/>
          <a:lstStyle/>
          <a:p>
            <a:r>
              <a:rPr lang="fr-FR" dirty="0" smtClean="0"/>
              <a:t> </a:t>
            </a:r>
            <a:endParaRPr lang="fr-FR" dirty="0"/>
          </a:p>
        </p:txBody>
      </p:sp>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919CE7EC-4E6E-4278-A37A-D02E8BF31364}" type="datetime1">
              <a:rPr lang="fr-FR" smtClean="0"/>
              <a:pPr/>
              <a:t>19/08/2014</a:t>
            </a:fld>
            <a:endParaRPr lang="fr-FR" dirty="0"/>
          </a:p>
        </p:txBody>
      </p:sp>
      <p:sp>
        <p:nvSpPr>
          <p:cNvPr id="4" name="Espace réservé du pied de page 3"/>
          <p:cNvSpPr>
            <a:spLocks noGrp="1"/>
          </p:cNvSpPr>
          <p:nvPr>
            <p:ph type="ftr" sz="quarter" idx="11"/>
          </p:nvPr>
        </p:nvSpPr>
        <p:spPr/>
        <p:txBody>
          <a:bodyPr/>
          <a:lstStyle/>
          <a:p>
            <a:r>
              <a:rPr lang="fr-FR" smtClean="0"/>
              <a:t>Formation à l’installation de la Solution Citybox</a:t>
            </a:r>
            <a:endParaRPr lang="fr-FR" dirty="0"/>
          </a:p>
        </p:txBody>
      </p:sp>
      <p:sp>
        <p:nvSpPr>
          <p:cNvPr id="5" name="Espace réservé du numéro de diapositive 4"/>
          <p:cNvSpPr>
            <a:spLocks noGrp="1"/>
          </p:cNvSpPr>
          <p:nvPr>
            <p:ph type="sldNum" sz="quarter" idx="12"/>
          </p:nvPr>
        </p:nvSpPr>
        <p:spPr/>
        <p:txBody>
          <a:bodyPr/>
          <a:lstStyle/>
          <a:p>
            <a:fld id="{19858401-1896-4F80-9B2B-186795E41C27}" type="slidenum">
              <a:rPr lang="fr-FR" smtClean="0"/>
              <a:pPr/>
              <a:t>‹N°›</a:t>
            </a:fld>
            <a:endParaRPr lang="fr-FR" dirty="0"/>
          </a:p>
        </p:txBody>
      </p:sp>
      <p:sp>
        <p:nvSpPr>
          <p:cNvPr id="10" name="Espace réservé pour une image  9"/>
          <p:cNvSpPr>
            <a:spLocks noGrp="1"/>
          </p:cNvSpPr>
          <p:nvPr>
            <p:ph type="pic" sz="quarter" idx="14" hasCustomPrompt="1"/>
          </p:nvPr>
        </p:nvSpPr>
        <p:spPr>
          <a:xfrm>
            <a:off x="1854874" y="1816377"/>
            <a:ext cx="1152000" cy="1152000"/>
          </a:xfrm>
        </p:spPr>
        <p:txBody>
          <a:bodyPr bIns="720000" anchor="ctr" anchorCtr="0"/>
          <a:lstStyle>
            <a:lvl1pPr algn="ctr">
              <a:defRPr sz="1000" b="1">
                <a:solidFill>
                  <a:schemeClr val="bg1"/>
                </a:solidFill>
              </a:defRPr>
            </a:lvl1pPr>
          </a:lstStyle>
          <a:p>
            <a:r>
              <a:rPr lang="fr-FR" dirty="0" err="1" smtClean="0"/>
              <a:t>Picto</a:t>
            </a:r>
            <a:endParaRPr lang="fr-FR" dirty="0"/>
          </a:p>
        </p:txBody>
      </p:sp>
      <p:sp>
        <p:nvSpPr>
          <p:cNvPr id="13" name="Espace réservé pour une image  9"/>
          <p:cNvSpPr>
            <a:spLocks noGrp="1"/>
          </p:cNvSpPr>
          <p:nvPr>
            <p:ph type="pic" sz="quarter" idx="15" hasCustomPrompt="1"/>
          </p:nvPr>
        </p:nvSpPr>
        <p:spPr>
          <a:xfrm>
            <a:off x="1429105" y="4446677"/>
            <a:ext cx="468000" cy="360000"/>
          </a:xfrm>
        </p:spPr>
        <p:txBody>
          <a:bodyPr bIns="0" anchor="ctr" anchorCtr="0"/>
          <a:lstStyle>
            <a:lvl1pPr algn="ctr">
              <a:defRPr sz="1000" b="1">
                <a:solidFill>
                  <a:schemeClr val="bg1"/>
                </a:solidFill>
              </a:defRPr>
            </a:lvl1pPr>
          </a:lstStyle>
          <a:p>
            <a:r>
              <a:rPr lang="fr-FR" dirty="0" err="1" smtClean="0"/>
              <a:t>Picto</a:t>
            </a:r>
            <a:endParaRPr lang="fr-FR" dirty="0"/>
          </a:p>
        </p:txBody>
      </p:sp>
      <p:sp>
        <p:nvSpPr>
          <p:cNvPr id="14" name="Espace réservé pour une image  9"/>
          <p:cNvSpPr>
            <a:spLocks noGrp="1"/>
          </p:cNvSpPr>
          <p:nvPr>
            <p:ph type="pic" sz="quarter" idx="16" hasCustomPrompt="1"/>
          </p:nvPr>
        </p:nvSpPr>
        <p:spPr>
          <a:xfrm>
            <a:off x="2293201" y="4446677"/>
            <a:ext cx="468000" cy="360000"/>
          </a:xfrm>
        </p:spPr>
        <p:txBody>
          <a:bodyPr bIns="0" anchor="ctr" anchorCtr="0"/>
          <a:lstStyle>
            <a:lvl1pPr algn="ctr">
              <a:defRPr sz="1000" b="1">
                <a:solidFill>
                  <a:schemeClr val="bg1"/>
                </a:solidFill>
              </a:defRPr>
            </a:lvl1pPr>
          </a:lstStyle>
          <a:p>
            <a:r>
              <a:rPr lang="fr-FR" dirty="0" err="1" smtClean="0"/>
              <a:t>Picto</a:t>
            </a:r>
            <a:endParaRPr lang="fr-FR" dirty="0"/>
          </a:p>
        </p:txBody>
      </p:sp>
      <p:sp>
        <p:nvSpPr>
          <p:cNvPr id="15" name="Espace réservé pour une image  9"/>
          <p:cNvSpPr>
            <a:spLocks noGrp="1"/>
          </p:cNvSpPr>
          <p:nvPr>
            <p:ph type="pic" sz="quarter" idx="17" hasCustomPrompt="1"/>
          </p:nvPr>
        </p:nvSpPr>
        <p:spPr>
          <a:xfrm>
            <a:off x="3157297" y="4446677"/>
            <a:ext cx="468000" cy="360000"/>
          </a:xfrm>
        </p:spPr>
        <p:txBody>
          <a:bodyPr bIns="0" anchor="ctr" anchorCtr="0"/>
          <a:lstStyle>
            <a:lvl1pPr algn="ctr">
              <a:defRPr sz="1000" b="1">
                <a:solidFill>
                  <a:schemeClr val="bg1"/>
                </a:solidFill>
              </a:defRPr>
            </a:lvl1pPr>
          </a:lstStyle>
          <a:p>
            <a:r>
              <a:rPr lang="fr-FR" dirty="0" err="1" smtClean="0"/>
              <a:t>Picto</a:t>
            </a:r>
            <a:endParaRPr lang="fr-FR" dirty="0"/>
          </a:p>
        </p:txBody>
      </p:sp>
      <p:sp>
        <p:nvSpPr>
          <p:cNvPr id="17" name="Espace réservé du texte 16"/>
          <p:cNvSpPr>
            <a:spLocks noGrp="1"/>
          </p:cNvSpPr>
          <p:nvPr>
            <p:ph type="body" sz="quarter" idx="18"/>
          </p:nvPr>
        </p:nvSpPr>
        <p:spPr>
          <a:xfrm>
            <a:off x="1296000" y="3350692"/>
            <a:ext cx="2555920" cy="1086419"/>
          </a:xfrm>
        </p:spPr>
        <p:txBody>
          <a:bodyPr/>
          <a:lstStyle>
            <a:lvl1pPr>
              <a:lnSpc>
                <a:spcPts val="1200"/>
              </a:lnSpc>
              <a:spcAft>
                <a:spcPts val="0"/>
              </a:spcAft>
              <a:defRPr sz="1200" b="1">
                <a:solidFill>
                  <a:schemeClr val="bg1"/>
                </a:solidFill>
              </a:defRPr>
            </a:lvl1pPr>
            <a:lvl2pPr>
              <a:lnSpc>
                <a:spcPts val="900"/>
              </a:lnSpc>
              <a:defRPr sz="900">
                <a:solidFill>
                  <a:schemeClr val="bg1"/>
                </a:solidFill>
              </a:defRPr>
            </a:lvl2pPr>
          </a:lstStyle>
          <a:p>
            <a:pPr lvl="0"/>
            <a:r>
              <a:rPr lang="fr-FR" dirty="0" smtClean="0"/>
              <a:t>Cliquez pour modifier les styles du texte du masque</a:t>
            </a:r>
          </a:p>
          <a:p>
            <a:pPr lvl="1"/>
            <a:r>
              <a:rPr lang="fr-FR" dirty="0" smtClean="0"/>
              <a:t>Deuxième niveau</a:t>
            </a:r>
          </a:p>
        </p:txBody>
      </p:sp>
      <p:sp>
        <p:nvSpPr>
          <p:cNvPr id="18" name="Espace réservé du texte 16"/>
          <p:cNvSpPr>
            <a:spLocks noGrp="1"/>
          </p:cNvSpPr>
          <p:nvPr>
            <p:ph type="body" sz="quarter" idx="19"/>
          </p:nvPr>
        </p:nvSpPr>
        <p:spPr>
          <a:xfrm>
            <a:off x="1221532" y="4872385"/>
            <a:ext cx="864096" cy="716855"/>
          </a:xfrm>
        </p:spPr>
        <p:txBody>
          <a:bodyPr/>
          <a:lstStyle>
            <a:lvl1pPr algn="ctr">
              <a:spcAft>
                <a:spcPts val="0"/>
              </a:spcAft>
              <a:defRPr sz="1100" b="1">
                <a:solidFill>
                  <a:schemeClr val="bg1"/>
                </a:solidFill>
              </a:defRPr>
            </a:lvl1pPr>
            <a:lvl2pPr algn="ctr">
              <a:defRPr sz="600">
                <a:solidFill>
                  <a:schemeClr val="bg1"/>
                </a:solidFill>
              </a:defRPr>
            </a:lvl2pPr>
          </a:lstStyle>
          <a:p>
            <a:pPr lvl="0"/>
            <a:r>
              <a:rPr lang="fr-FR" dirty="0" smtClean="0"/>
              <a:t>Cliquez pour modifier les styles du texte du masque</a:t>
            </a:r>
          </a:p>
          <a:p>
            <a:pPr lvl="1"/>
            <a:r>
              <a:rPr lang="fr-FR" dirty="0" smtClean="0"/>
              <a:t>Deuxième niveau</a:t>
            </a:r>
          </a:p>
        </p:txBody>
      </p:sp>
      <p:sp>
        <p:nvSpPr>
          <p:cNvPr id="19" name="Espace réservé du texte 16"/>
          <p:cNvSpPr>
            <a:spLocks noGrp="1"/>
          </p:cNvSpPr>
          <p:nvPr>
            <p:ph type="body" sz="quarter" idx="20"/>
          </p:nvPr>
        </p:nvSpPr>
        <p:spPr>
          <a:xfrm>
            <a:off x="2085628" y="4872385"/>
            <a:ext cx="864096" cy="716855"/>
          </a:xfrm>
        </p:spPr>
        <p:txBody>
          <a:bodyPr/>
          <a:lstStyle>
            <a:lvl1pPr algn="ctr">
              <a:spcAft>
                <a:spcPts val="0"/>
              </a:spcAft>
              <a:defRPr sz="1100" b="1">
                <a:solidFill>
                  <a:schemeClr val="bg1"/>
                </a:solidFill>
              </a:defRPr>
            </a:lvl1pPr>
            <a:lvl2pPr algn="ctr">
              <a:defRPr sz="600">
                <a:solidFill>
                  <a:schemeClr val="bg1"/>
                </a:solidFill>
              </a:defRPr>
            </a:lvl2pPr>
          </a:lstStyle>
          <a:p>
            <a:pPr lvl="0"/>
            <a:r>
              <a:rPr lang="fr-FR" dirty="0" smtClean="0"/>
              <a:t>Cliquez pour modifier les styles du texte du masque</a:t>
            </a:r>
          </a:p>
          <a:p>
            <a:pPr lvl="1"/>
            <a:r>
              <a:rPr lang="fr-FR" dirty="0" smtClean="0"/>
              <a:t>Deuxième niveau</a:t>
            </a:r>
          </a:p>
        </p:txBody>
      </p:sp>
      <p:sp>
        <p:nvSpPr>
          <p:cNvPr id="20" name="Espace réservé du texte 16"/>
          <p:cNvSpPr>
            <a:spLocks noGrp="1"/>
          </p:cNvSpPr>
          <p:nvPr>
            <p:ph type="body" sz="quarter" idx="21"/>
          </p:nvPr>
        </p:nvSpPr>
        <p:spPr>
          <a:xfrm>
            <a:off x="2959249" y="4872385"/>
            <a:ext cx="864096" cy="716855"/>
          </a:xfrm>
        </p:spPr>
        <p:txBody>
          <a:bodyPr/>
          <a:lstStyle>
            <a:lvl1pPr algn="ctr">
              <a:spcAft>
                <a:spcPts val="0"/>
              </a:spcAft>
              <a:defRPr sz="1100" b="1">
                <a:solidFill>
                  <a:schemeClr val="bg1"/>
                </a:solidFill>
              </a:defRPr>
            </a:lvl1pPr>
            <a:lvl2pPr algn="ctr">
              <a:defRPr sz="600">
                <a:solidFill>
                  <a:schemeClr val="bg1"/>
                </a:solidFill>
              </a:defRPr>
            </a:lvl2pPr>
          </a:lstStyle>
          <a:p>
            <a:pPr lvl="0"/>
            <a:r>
              <a:rPr lang="fr-FR" dirty="0" smtClean="0"/>
              <a:t>Cliquez pour modifier les styles du texte du masque</a:t>
            </a:r>
          </a:p>
          <a:p>
            <a:pPr lvl="1"/>
            <a:r>
              <a:rPr lang="fr-FR" dirty="0" smtClean="0"/>
              <a:t>Deuxième niveau</a:t>
            </a:r>
          </a:p>
        </p:txBody>
      </p:sp>
      <p:sp>
        <p:nvSpPr>
          <p:cNvPr id="26" name="Espace réservé pour une image  24"/>
          <p:cNvSpPr>
            <a:spLocks noGrp="1"/>
          </p:cNvSpPr>
          <p:nvPr>
            <p:ph type="pic" sz="quarter" idx="23" hasCustomPrompt="1"/>
          </p:nvPr>
        </p:nvSpPr>
        <p:spPr>
          <a:xfrm>
            <a:off x="1294603" y="3188367"/>
            <a:ext cx="2358000" cy="25200"/>
          </a:xfrm>
          <a:solidFill>
            <a:schemeClr val="bg1"/>
          </a:solidFill>
        </p:spPr>
        <p:txBody>
          <a:bodyPr/>
          <a:lstStyle>
            <a:lvl1pPr>
              <a:defRPr sz="100"/>
            </a:lvl1pPr>
          </a:lstStyle>
          <a:p>
            <a:r>
              <a:rPr lang="fr-FR" dirty="0" smtClean="0"/>
              <a:t> </a:t>
            </a:r>
            <a:endParaRPr lang="fr-FR" dirty="0"/>
          </a:p>
        </p:txBody>
      </p:sp>
      <p:sp>
        <p:nvSpPr>
          <p:cNvPr id="27" name="Espace réservé pour une image  24"/>
          <p:cNvSpPr>
            <a:spLocks noGrp="1"/>
          </p:cNvSpPr>
          <p:nvPr>
            <p:ph type="pic" sz="quarter" idx="24" hasCustomPrompt="1"/>
          </p:nvPr>
        </p:nvSpPr>
        <p:spPr>
          <a:xfrm>
            <a:off x="2083470" y="4403995"/>
            <a:ext cx="7200" cy="846000"/>
          </a:xfrm>
          <a:solidFill>
            <a:schemeClr val="bg1"/>
          </a:solidFill>
        </p:spPr>
        <p:txBody>
          <a:bodyPr/>
          <a:lstStyle>
            <a:lvl1pPr>
              <a:defRPr sz="100"/>
            </a:lvl1pPr>
          </a:lstStyle>
          <a:p>
            <a:r>
              <a:rPr lang="fr-FR" dirty="0" smtClean="0"/>
              <a:t> </a:t>
            </a:r>
            <a:endParaRPr lang="fr-FR" dirty="0"/>
          </a:p>
        </p:txBody>
      </p:sp>
      <p:sp>
        <p:nvSpPr>
          <p:cNvPr id="28" name="Espace réservé pour une image  24"/>
          <p:cNvSpPr>
            <a:spLocks noGrp="1"/>
          </p:cNvSpPr>
          <p:nvPr>
            <p:ph type="pic" sz="quarter" idx="25" hasCustomPrompt="1"/>
          </p:nvPr>
        </p:nvSpPr>
        <p:spPr>
          <a:xfrm>
            <a:off x="2951681" y="4403995"/>
            <a:ext cx="7200" cy="846000"/>
          </a:xfrm>
          <a:solidFill>
            <a:schemeClr val="bg1"/>
          </a:solidFill>
        </p:spPr>
        <p:txBody>
          <a:bodyPr/>
          <a:lstStyle>
            <a:lvl1pPr>
              <a:defRPr sz="100"/>
            </a:lvl1pPr>
          </a:lstStyle>
          <a:p>
            <a:r>
              <a:rPr lang="fr-FR" dirty="0" smtClean="0"/>
              <a:t> </a:t>
            </a:r>
            <a:endParaRPr lang="fr-F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cones droite">
    <p:spTree>
      <p:nvGrpSpPr>
        <p:cNvPr id="1" name=""/>
        <p:cNvGrpSpPr/>
        <p:nvPr/>
      </p:nvGrpSpPr>
      <p:grpSpPr>
        <a:xfrm>
          <a:off x="0" y="0"/>
          <a:ext cx="0" cy="0"/>
          <a:chOff x="0" y="0"/>
          <a:chExt cx="0" cy="0"/>
        </a:xfrm>
      </p:grpSpPr>
      <p:sp>
        <p:nvSpPr>
          <p:cNvPr id="6" name="Espace réservé pour une image  10"/>
          <p:cNvSpPr>
            <a:spLocks noGrp="1"/>
          </p:cNvSpPr>
          <p:nvPr>
            <p:ph type="pic" sz="quarter" idx="13" hasCustomPrompt="1"/>
          </p:nvPr>
        </p:nvSpPr>
        <p:spPr>
          <a:xfrm>
            <a:off x="648000" y="1134000"/>
            <a:ext cx="8118000" cy="5040000"/>
          </a:xfrm>
          <a:prstGeom prst="round2DiagRect">
            <a:avLst>
              <a:gd name="adj1" fmla="val 0"/>
              <a:gd name="adj2" fmla="val 7850"/>
            </a:avLst>
          </a:prstGeom>
          <a:solidFill>
            <a:schemeClr val="bg1">
              <a:lumMod val="85000"/>
            </a:schemeClr>
          </a:solidFill>
        </p:spPr>
        <p:txBody>
          <a:bodyPr anchor="ctr" anchorCtr="0"/>
          <a:lstStyle>
            <a:lvl1pPr algn="ctr">
              <a:defRPr/>
            </a:lvl1pPr>
          </a:lstStyle>
          <a:p>
            <a:r>
              <a:rPr lang="fr-FR" dirty="0" smtClean="0"/>
              <a:t> </a:t>
            </a:r>
            <a:endParaRPr lang="fr-FR" dirty="0"/>
          </a:p>
        </p:txBody>
      </p:sp>
      <p:sp>
        <p:nvSpPr>
          <p:cNvPr id="23" name="Espace réservé pour une image  21"/>
          <p:cNvSpPr>
            <a:spLocks noGrp="1"/>
          </p:cNvSpPr>
          <p:nvPr>
            <p:ph type="pic" sz="quarter" idx="22" hasCustomPrompt="1"/>
          </p:nvPr>
        </p:nvSpPr>
        <p:spPr>
          <a:xfrm>
            <a:off x="5512492" y="1584000"/>
            <a:ext cx="2880000" cy="3960000"/>
          </a:xfrm>
          <a:prstGeom prst="round2DiagRect">
            <a:avLst>
              <a:gd name="adj1" fmla="val 0"/>
              <a:gd name="adj2" fmla="val 18190"/>
            </a:avLst>
          </a:prstGeom>
          <a:solidFill>
            <a:schemeClr val="accent3">
              <a:alpha val="80000"/>
            </a:schemeClr>
          </a:solidFill>
        </p:spPr>
        <p:txBody>
          <a:bodyPr/>
          <a:lstStyle/>
          <a:p>
            <a:r>
              <a:rPr lang="fr-FR" dirty="0" smtClean="0"/>
              <a:t> </a:t>
            </a:r>
            <a:endParaRPr lang="fr-FR" dirty="0"/>
          </a:p>
        </p:txBody>
      </p:sp>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BFD85528-8065-495B-8634-320A5849DFD1}" type="datetime1">
              <a:rPr lang="fr-FR" smtClean="0"/>
              <a:pPr/>
              <a:t>19/08/2014</a:t>
            </a:fld>
            <a:endParaRPr lang="fr-FR" dirty="0"/>
          </a:p>
        </p:txBody>
      </p:sp>
      <p:sp>
        <p:nvSpPr>
          <p:cNvPr id="4" name="Espace réservé du pied de page 3"/>
          <p:cNvSpPr>
            <a:spLocks noGrp="1"/>
          </p:cNvSpPr>
          <p:nvPr>
            <p:ph type="ftr" sz="quarter" idx="11"/>
          </p:nvPr>
        </p:nvSpPr>
        <p:spPr/>
        <p:txBody>
          <a:bodyPr/>
          <a:lstStyle/>
          <a:p>
            <a:r>
              <a:rPr lang="fr-FR" smtClean="0"/>
              <a:t>Formation à l’installation de la Solution Citybox</a:t>
            </a:r>
            <a:endParaRPr lang="fr-FR" dirty="0"/>
          </a:p>
        </p:txBody>
      </p:sp>
      <p:sp>
        <p:nvSpPr>
          <p:cNvPr id="5" name="Espace réservé du numéro de diapositive 4"/>
          <p:cNvSpPr>
            <a:spLocks noGrp="1"/>
          </p:cNvSpPr>
          <p:nvPr>
            <p:ph type="sldNum" sz="quarter" idx="12"/>
          </p:nvPr>
        </p:nvSpPr>
        <p:spPr/>
        <p:txBody>
          <a:bodyPr/>
          <a:lstStyle/>
          <a:p>
            <a:fld id="{19858401-1896-4F80-9B2B-186795E41C27}" type="slidenum">
              <a:rPr lang="fr-FR" smtClean="0"/>
              <a:pPr/>
              <a:t>‹N°›</a:t>
            </a:fld>
            <a:endParaRPr lang="fr-FR" dirty="0"/>
          </a:p>
        </p:txBody>
      </p:sp>
      <p:sp>
        <p:nvSpPr>
          <p:cNvPr id="10" name="Espace réservé pour une image  9"/>
          <p:cNvSpPr>
            <a:spLocks noGrp="1"/>
          </p:cNvSpPr>
          <p:nvPr>
            <p:ph type="pic" sz="quarter" idx="14" hasCustomPrompt="1"/>
          </p:nvPr>
        </p:nvSpPr>
        <p:spPr>
          <a:xfrm>
            <a:off x="6359366" y="1816377"/>
            <a:ext cx="1152000" cy="1152000"/>
          </a:xfrm>
        </p:spPr>
        <p:txBody>
          <a:bodyPr bIns="720000" anchor="ctr" anchorCtr="0"/>
          <a:lstStyle>
            <a:lvl1pPr algn="ctr">
              <a:defRPr sz="1000" b="1">
                <a:solidFill>
                  <a:schemeClr val="bg1"/>
                </a:solidFill>
              </a:defRPr>
            </a:lvl1pPr>
          </a:lstStyle>
          <a:p>
            <a:r>
              <a:rPr lang="fr-FR" dirty="0" err="1" smtClean="0"/>
              <a:t>Picto</a:t>
            </a:r>
            <a:endParaRPr lang="fr-FR" dirty="0"/>
          </a:p>
        </p:txBody>
      </p:sp>
      <p:sp>
        <p:nvSpPr>
          <p:cNvPr id="13" name="Espace réservé pour une image  9"/>
          <p:cNvSpPr>
            <a:spLocks noGrp="1"/>
          </p:cNvSpPr>
          <p:nvPr>
            <p:ph type="pic" sz="quarter" idx="15" hasCustomPrompt="1"/>
          </p:nvPr>
        </p:nvSpPr>
        <p:spPr>
          <a:xfrm>
            <a:off x="5933597" y="4446677"/>
            <a:ext cx="468000" cy="360000"/>
          </a:xfrm>
        </p:spPr>
        <p:txBody>
          <a:bodyPr bIns="0" anchor="ctr" anchorCtr="0"/>
          <a:lstStyle>
            <a:lvl1pPr algn="ctr">
              <a:defRPr sz="1000" b="1">
                <a:solidFill>
                  <a:schemeClr val="bg1"/>
                </a:solidFill>
              </a:defRPr>
            </a:lvl1pPr>
          </a:lstStyle>
          <a:p>
            <a:r>
              <a:rPr lang="fr-FR" dirty="0" err="1" smtClean="0"/>
              <a:t>Picto</a:t>
            </a:r>
            <a:endParaRPr lang="fr-FR" dirty="0"/>
          </a:p>
        </p:txBody>
      </p:sp>
      <p:sp>
        <p:nvSpPr>
          <p:cNvPr id="14" name="Espace réservé pour une image  9"/>
          <p:cNvSpPr>
            <a:spLocks noGrp="1"/>
          </p:cNvSpPr>
          <p:nvPr>
            <p:ph type="pic" sz="quarter" idx="16" hasCustomPrompt="1"/>
          </p:nvPr>
        </p:nvSpPr>
        <p:spPr>
          <a:xfrm>
            <a:off x="6797693" y="4446677"/>
            <a:ext cx="468000" cy="360000"/>
          </a:xfrm>
        </p:spPr>
        <p:txBody>
          <a:bodyPr bIns="0" anchor="ctr" anchorCtr="0"/>
          <a:lstStyle>
            <a:lvl1pPr algn="ctr">
              <a:defRPr sz="1000" b="1">
                <a:solidFill>
                  <a:schemeClr val="bg1"/>
                </a:solidFill>
              </a:defRPr>
            </a:lvl1pPr>
          </a:lstStyle>
          <a:p>
            <a:r>
              <a:rPr lang="fr-FR" dirty="0" err="1" smtClean="0"/>
              <a:t>Picto</a:t>
            </a:r>
            <a:endParaRPr lang="fr-FR" dirty="0"/>
          </a:p>
        </p:txBody>
      </p:sp>
      <p:sp>
        <p:nvSpPr>
          <p:cNvPr id="15" name="Espace réservé pour une image  9"/>
          <p:cNvSpPr>
            <a:spLocks noGrp="1"/>
          </p:cNvSpPr>
          <p:nvPr>
            <p:ph type="pic" sz="quarter" idx="17" hasCustomPrompt="1"/>
          </p:nvPr>
        </p:nvSpPr>
        <p:spPr>
          <a:xfrm>
            <a:off x="7661789" y="4446677"/>
            <a:ext cx="468000" cy="360000"/>
          </a:xfrm>
        </p:spPr>
        <p:txBody>
          <a:bodyPr bIns="0" anchor="ctr" anchorCtr="0"/>
          <a:lstStyle>
            <a:lvl1pPr algn="ctr">
              <a:defRPr sz="1000" b="1">
                <a:solidFill>
                  <a:schemeClr val="bg1"/>
                </a:solidFill>
              </a:defRPr>
            </a:lvl1pPr>
          </a:lstStyle>
          <a:p>
            <a:r>
              <a:rPr lang="fr-FR" dirty="0" err="1" smtClean="0"/>
              <a:t>Picto</a:t>
            </a:r>
            <a:endParaRPr lang="fr-FR" dirty="0"/>
          </a:p>
        </p:txBody>
      </p:sp>
      <p:sp>
        <p:nvSpPr>
          <p:cNvPr id="17" name="Espace réservé du texte 16"/>
          <p:cNvSpPr>
            <a:spLocks noGrp="1"/>
          </p:cNvSpPr>
          <p:nvPr>
            <p:ph type="body" sz="quarter" idx="18"/>
          </p:nvPr>
        </p:nvSpPr>
        <p:spPr>
          <a:xfrm>
            <a:off x="5800492" y="3350692"/>
            <a:ext cx="2566600" cy="1086419"/>
          </a:xfrm>
        </p:spPr>
        <p:txBody>
          <a:bodyPr/>
          <a:lstStyle>
            <a:lvl1pPr>
              <a:lnSpc>
                <a:spcPts val="1200"/>
              </a:lnSpc>
              <a:spcAft>
                <a:spcPts val="0"/>
              </a:spcAft>
              <a:defRPr sz="1200" b="1">
                <a:solidFill>
                  <a:schemeClr val="bg1"/>
                </a:solidFill>
              </a:defRPr>
            </a:lvl1pPr>
            <a:lvl2pPr>
              <a:lnSpc>
                <a:spcPts val="900"/>
              </a:lnSpc>
              <a:defRPr sz="900">
                <a:solidFill>
                  <a:schemeClr val="bg1"/>
                </a:solidFill>
              </a:defRPr>
            </a:lvl2pPr>
          </a:lstStyle>
          <a:p>
            <a:pPr lvl="0"/>
            <a:r>
              <a:rPr lang="fr-FR" dirty="0" smtClean="0"/>
              <a:t>Cliquez pour modifier les styles du texte du masque</a:t>
            </a:r>
          </a:p>
          <a:p>
            <a:pPr lvl="1"/>
            <a:r>
              <a:rPr lang="fr-FR" dirty="0" smtClean="0"/>
              <a:t>Deuxième niveau</a:t>
            </a:r>
          </a:p>
        </p:txBody>
      </p:sp>
      <p:sp>
        <p:nvSpPr>
          <p:cNvPr id="18" name="Espace réservé du texte 16"/>
          <p:cNvSpPr>
            <a:spLocks noGrp="1"/>
          </p:cNvSpPr>
          <p:nvPr>
            <p:ph type="body" sz="quarter" idx="19"/>
          </p:nvPr>
        </p:nvSpPr>
        <p:spPr>
          <a:xfrm>
            <a:off x="5726024" y="4872385"/>
            <a:ext cx="864096" cy="716855"/>
          </a:xfrm>
        </p:spPr>
        <p:txBody>
          <a:bodyPr/>
          <a:lstStyle>
            <a:lvl1pPr algn="ctr">
              <a:spcAft>
                <a:spcPts val="0"/>
              </a:spcAft>
              <a:defRPr sz="1100" b="1">
                <a:solidFill>
                  <a:schemeClr val="bg1"/>
                </a:solidFill>
              </a:defRPr>
            </a:lvl1pPr>
            <a:lvl2pPr algn="ctr">
              <a:defRPr sz="600">
                <a:solidFill>
                  <a:schemeClr val="bg1"/>
                </a:solidFill>
              </a:defRPr>
            </a:lvl2pPr>
          </a:lstStyle>
          <a:p>
            <a:pPr lvl="0"/>
            <a:r>
              <a:rPr lang="fr-FR" dirty="0" smtClean="0"/>
              <a:t>Cliquez pour modifier les styles du texte du masque</a:t>
            </a:r>
          </a:p>
          <a:p>
            <a:pPr lvl="1"/>
            <a:r>
              <a:rPr lang="fr-FR" dirty="0" smtClean="0"/>
              <a:t>Deuxième niveau</a:t>
            </a:r>
          </a:p>
        </p:txBody>
      </p:sp>
      <p:sp>
        <p:nvSpPr>
          <p:cNvPr id="19" name="Espace réservé du texte 16"/>
          <p:cNvSpPr>
            <a:spLocks noGrp="1"/>
          </p:cNvSpPr>
          <p:nvPr>
            <p:ph type="body" sz="quarter" idx="20"/>
          </p:nvPr>
        </p:nvSpPr>
        <p:spPr>
          <a:xfrm>
            <a:off x="6590120" y="4872385"/>
            <a:ext cx="864096" cy="716855"/>
          </a:xfrm>
        </p:spPr>
        <p:txBody>
          <a:bodyPr/>
          <a:lstStyle>
            <a:lvl1pPr algn="ctr">
              <a:spcAft>
                <a:spcPts val="0"/>
              </a:spcAft>
              <a:defRPr sz="1100" b="1">
                <a:solidFill>
                  <a:schemeClr val="bg1"/>
                </a:solidFill>
              </a:defRPr>
            </a:lvl1pPr>
            <a:lvl2pPr algn="ctr">
              <a:defRPr sz="600">
                <a:solidFill>
                  <a:schemeClr val="bg1"/>
                </a:solidFill>
              </a:defRPr>
            </a:lvl2pPr>
          </a:lstStyle>
          <a:p>
            <a:pPr lvl="0"/>
            <a:r>
              <a:rPr lang="fr-FR" dirty="0" smtClean="0"/>
              <a:t>Cliquez pour modifier les styles du texte du masque</a:t>
            </a:r>
          </a:p>
          <a:p>
            <a:pPr lvl="1"/>
            <a:r>
              <a:rPr lang="fr-FR" dirty="0" smtClean="0"/>
              <a:t>Deuxième niveau</a:t>
            </a:r>
          </a:p>
        </p:txBody>
      </p:sp>
      <p:sp>
        <p:nvSpPr>
          <p:cNvPr id="20" name="Espace réservé du texte 16"/>
          <p:cNvSpPr>
            <a:spLocks noGrp="1"/>
          </p:cNvSpPr>
          <p:nvPr>
            <p:ph type="body" sz="quarter" idx="21"/>
          </p:nvPr>
        </p:nvSpPr>
        <p:spPr>
          <a:xfrm>
            <a:off x="7463741" y="4872385"/>
            <a:ext cx="864096" cy="716855"/>
          </a:xfrm>
        </p:spPr>
        <p:txBody>
          <a:bodyPr/>
          <a:lstStyle>
            <a:lvl1pPr algn="ctr">
              <a:spcAft>
                <a:spcPts val="0"/>
              </a:spcAft>
              <a:defRPr sz="1100" b="1">
                <a:solidFill>
                  <a:schemeClr val="bg1"/>
                </a:solidFill>
              </a:defRPr>
            </a:lvl1pPr>
            <a:lvl2pPr algn="ctr">
              <a:defRPr sz="600">
                <a:solidFill>
                  <a:schemeClr val="bg1"/>
                </a:solidFill>
              </a:defRPr>
            </a:lvl2pPr>
          </a:lstStyle>
          <a:p>
            <a:pPr lvl="0"/>
            <a:r>
              <a:rPr lang="fr-FR" dirty="0" smtClean="0"/>
              <a:t>Cliquez pour modifier les styles du texte du masque</a:t>
            </a:r>
          </a:p>
          <a:p>
            <a:pPr lvl="1"/>
            <a:r>
              <a:rPr lang="fr-FR" dirty="0" smtClean="0"/>
              <a:t>Deuxième niveau</a:t>
            </a:r>
          </a:p>
        </p:txBody>
      </p:sp>
      <p:sp>
        <p:nvSpPr>
          <p:cNvPr id="26" name="Espace réservé pour une image  24"/>
          <p:cNvSpPr>
            <a:spLocks noGrp="1"/>
          </p:cNvSpPr>
          <p:nvPr>
            <p:ph type="pic" sz="quarter" idx="23" hasCustomPrompt="1"/>
          </p:nvPr>
        </p:nvSpPr>
        <p:spPr>
          <a:xfrm>
            <a:off x="5799095" y="3188367"/>
            <a:ext cx="2358000" cy="25200"/>
          </a:xfrm>
          <a:solidFill>
            <a:schemeClr val="bg1"/>
          </a:solidFill>
        </p:spPr>
        <p:txBody>
          <a:bodyPr/>
          <a:lstStyle>
            <a:lvl1pPr>
              <a:defRPr sz="100"/>
            </a:lvl1pPr>
          </a:lstStyle>
          <a:p>
            <a:r>
              <a:rPr lang="fr-FR" dirty="0" smtClean="0"/>
              <a:t> </a:t>
            </a:r>
            <a:endParaRPr lang="fr-FR" dirty="0"/>
          </a:p>
        </p:txBody>
      </p:sp>
      <p:sp>
        <p:nvSpPr>
          <p:cNvPr id="27" name="Espace réservé pour une image  24"/>
          <p:cNvSpPr>
            <a:spLocks noGrp="1"/>
          </p:cNvSpPr>
          <p:nvPr>
            <p:ph type="pic" sz="quarter" idx="24" hasCustomPrompt="1"/>
          </p:nvPr>
        </p:nvSpPr>
        <p:spPr>
          <a:xfrm>
            <a:off x="6587962" y="4403995"/>
            <a:ext cx="7200" cy="846000"/>
          </a:xfrm>
          <a:solidFill>
            <a:schemeClr val="bg1"/>
          </a:solidFill>
        </p:spPr>
        <p:txBody>
          <a:bodyPr/>
          <a:lstStyle>
            <a:lvl1pPr>
              <a:defRPr sz="100"/>
            </a:lvl1pPr>
          </a:lstStyle>
          <a:p>
            <a:r>
              <a:rPr lang="fr-FR" dirty="0" smtClean="0"/>
              <a:t> </a:t>
            </a:r>
            <a:endParaRPr lang="fr-FR" dirty="0"/>
          </a:p>
        </p:txBody>
      </p:sp>
      <p:sp>
        <p:nvSpPr>
          <p:cNvPr id="28" name="Espace réservé pour une image  24"/>
          <p:cNvSpPr>
            <a:spLocks noGrp="1"/>
          </p:cNvSpPr>
          <p:nvPr>
            <p:ph type="pic" sz="quarter" idx="25" hasCustomPrompt="1"/>
          </p:nvPr>
        </p:nvSpPr>
        <p:spPr>
          <a:xfrm>
            <a:off x="7453792" y="4403995"/>
            <a:ext cx="7200" cy="846000"/>
          </a:xfrm>
          <a:solidFill>
            <a:schemeClr val="bg1"/>
          </a:solidFill>
        </p:spPr>
        <p:txBody>
          <a:bodyPr/>
          <a:lstStyle>
            <a:lvl1pPr>
              <a:defRPr sz="100"/>
            </a:lvl1pPr>
          </a:lstStyle>
          <a:p>
            <a:r>
              <a:rPr lang="fr-FR" dirty="0" smtClean="0"/>
              <a:t> </a:t>
            </a:r>
            <a:endParaRPr lang="fr-F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Image 11" descr="logo_texte.png"/>
          <p:cNvPicPr>
            <a:picLocks noChangeAspect="1"/>
          </p:cNvPicPr>
          <p:nvPr/>
        </p:nvPicPr>
        <p:blipFill>
          <a:blip r:embed="rId13" cstate="print"/>
          <a:stretch>
            <a:fillRect/>
          </a:stretch>
        </p:blipFill>
        <p:spPr>
          <a:xfrm>
            <a:off x="7704000" y="0"/>
            <a:ext cx="1440000" cy="900000"/>
          </a:xfrm>
          <a:prstGeom prst="rect">
            <a:avLst/>
          </a:prstGeom>
        </p:spPr>
      </p:pic>
      <p:sp>
        <p:nvSpPr>
          <p:cNvPr id="2" name="Espace réservé du titre 1"/>
          <p:cNvSpPr>
            <a:spLocks noGrp="1"/>
          </p:cNvSpPr>
          <p:nvPr>
            <p:ph type="title"/>
          </p:nvPr>
        </p:nvSpPr>
        <p:spPr bwMode="gray">
          <a:xfrm>
            <a:off x="648000" y="0"/>
            <a:ext cx="6696000" cy="711000"/>
          </a:xfrm>
          <a:prstGeom prst="rect">
            <a:avLst/>
          </a:prstGeom>
        </p:spPr>
        <p:txBody>
          <a:bodyPr vert="horz" lIns="0" tIns="0" rIns="0" bIns="0" rtlCol="0" anchor="b" anchorCtr="0">
            <a:noAutofit/>
          </a:bodyPr>
          <a:lstStyle/>
          <a:p>
            <a:r>
              <a:rPr lang="fr-FR" dirty="0" smtClean="0"/>
              <a:t>Cliquez pour modifier le style du titre</a:t>
            </a:r>
            <a:endParaRPr lang="fr-FR" dirty="0"/>
          </a:p>
        </p:txBody>
      </p:sp>
      <p:sp>
        <p:nvSpPr>
          <p:cNvPr id="3" name="Espace réservé du texte 2"/>
          <p:cNvSpPr>
            <a:spLocks noGrp="1"/>
          </p:cNvSpPr>
          <p:nvPr>
            <p:ph type="body" idx="1"/>
          </p:nvPr>
        </p:nvSpPr>
        <p:spPr bwMode="gray">
          <a:xfrm>
            <a:off x="648000" y="1215040"/>
            <a:ext cx="8118000" cy="5238296"/>
          </a:xfrm>
          <a:prstGeom prst="rect">
            <a:avLst/>
          </a:prstGeom>
        </p:spPr>
        <p:txBody>
          <a:bodyPr vert="horz" lIns="0" tIns="0" rIns="0" bIns="0" rtlCol="0">
            <a:no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p>
          <a:p>
            <a:pPr lvl="5"/>
            <a:r>
              <a:rPr lang="fr-FR" dirty="0" smtClean="0"/>
              <a:t>Sixième niveau</a:t>
            </a:r>
            <a:endParaRPr lang="fr-FR" dirty="0"/>
          </a:p>
        </p:txBody>
      </p:sp>
      <p:sp>
        <p:nvSpPr>
          <p:cNvPr id="4" name="Espace réservé de la date 3"/>
          <p:cNvSpPr>
            <a:spLocks noGrp="1"/>
          </p:cNvSpPr>
          <p:nvPr>
            <p:ph type="dt" sz="half" idx="2"/>
          </p:nvPr>
        </p:nvSpPr>
        <p:spPr bwMode="gray">
          <a:xfrm>
            <a:off x="5940152" y="6566400"/>
            <a:ext cx="2521072" cy="291600"/>
          </a:xfrm>
          <a:prstGeom prst="rect">
            <a:avLst/>
          </a:prstGeom>
        </p:spPr>
        <p:txBody>
          <a:bodyPr vert="horz" lIns="0" tIns="0" rIns="0" bIns="0" rtlCol="0" anchor="t" anchorCtr="0"/>
          <a:lstStyle>
            <a:lvl1pPr algn="r">
              <a:defRPr sz="700">
                <a:solidFill>
                  <a:schemeClr val="accent3"/>
                </a:solidFill>
              </a:defRPr>
            </a:lvl1pPr>
          </a:lstStyle>
          <a:p>
            <a:fld id="{67051452-824C-4F4D-961A-D53CE0D8D41C}" type="datetime1">
              <a:rPr lang="fr-FR" smtClean="0"/>
              <a:pPr/>
              <a:t>19/08/2014</a:t>
            </a:fld>
            <a:endParaRPr lang="fr-FR" dirty="0"/>
          </a:p>
        </p:txBody>
      </p:sp>
      <p:sp>
        <p:nvSpPr>
          <p:cNvPr id="5" name="Espace réservé du pied de page 4"/>
          <p:cNvSpPr>
            <a:spLocks noGrp="1"/>
          </p:cNvSpPr>
          <p:nvPr>
            <p:ph type="ftr" sz="quarter" idx="3"/>
          </p:nvPr>
        </p:nvSpPr>
        <p:spPr bwMode="gray">
          <a:xfrm>
            <a:off x="648000" y="6564835"/>
            <a:ext cx="5220000" cy="293165"/>
          </a:xfrm>
          <a:prstGeom prst="rect">
            <a:avLst/>
          </a:prstGeom>
        </p:spPr>
        <p:txBody>
          <a:bodyPr vert="horz" lIns="0" tIns="0" rIns="0" bIns="0" rtlCol="0" anchor="t" anchorCtr="0"/>
          <a:lstStyle>
            <a:lvl1pPr algn="l">
              <a:defRPr sz="700">
                <a:solidFill>
                  <a:schemeClr val="accent3"/>
                </a:solidFill>
              </a:defRPr>
            </a:lvl1pPr>
          </a:lstStyle>
          <a:p>
            <a:r>
              <a:rPr lang="fr-FR" smtClean="0"/>
              <a:t>Formation à l’installation de la Solution Citybox</a:t>
            </a:r>
            <a:endParaRPr lang="fr-FR" dirty="0"/>
          </a:p>
        </p:txBody>
      </p:sp>
      <p:sp>
        <p:nvSpPr>
          <p:cNvPr id="6" name="Espace réservé du numéro de diapositive 5"/>
          <p:cNvSpPr>
            <a:spLocks noGrp="1"/>
          </p:cNvSpPr>
          <p:nvPr>
            <p:ph type="sldNum" sz="quarter" idx="4"/>
          </p:nvPr>
        </p:nvSpPr>
        <p:spPr bwMode="gray">
          <a:xfrm>
            <a:off x="8460432" y="6566400"/>
            <a:ext cx="305568" cy="291600"/>
          </a:xfrm>
          <a:prstGeom prst="rect">
            <a:avLst/>
          </a:prstGeom>
        </p:spPr>
        <p:txBody>
          <a:bodyPr vert="horz" lIns="0" tIns="0" rIns="0" bIns="0" rtlCol="0" anchor="t" anchorCtr="0"/>
          <a:lstStyle>
            <a:lvl1pPr algn="r">
              <a:defRPr sz="700">
                <a:solidFill>
                  <a:schemeClr val="accent3"/>
                </a:solidFill>
              </a:defRPr>
            </a:lvl1pPr>
          </a:lstStyle>
          <a:p>
            <a:fld id="{19858401-1896-4F80-9B2B-186795E41C27}" type="slidenum">
              <a:rPr lang="fr-FR" smtClean="0"/>
              <a:pPr/>
              <a:t>‹N°›</a:t>
            </a:fld>
            <a:endParaRPr lang="fr-FR" dirty="0"/>
          </a:p>
        </p:txBody>
      </p:sp>
      <p:cxnSp>
        <p:nvCxnSpPr>
          <p:cNvPr id="9" name="Connecteur droit 8"/>
          <p:cNvCxnSpPr/>
          <p:nvPr/>
        </p:nvCxnSpPr>
        <p:spPr bwMode="gray">
          <a:xfrm>
            <a:off x="648000" y="810000"/>
            <a:ext cx="6696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Connecteur droit 9"/>
          <p:cNvCxnSpPr/>
          <p:nvPr/>
        </p:nvCxnSpPr>
        <p:spPr bwMode="gray">
          <a:xfrm>
            <a:off x="648000" y="6516000"/>
            <a:ext cx="811800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7" r:id="rId2"/>
    <p:sldLayoutId id="2147483660" r:id="rId3"/>
    <p:sldLayoutId id="2147483650" r:id="rId4"/>
    <p:sldLayoutId id="2147483658" r:id="rId5"/>
    <p:sldLayoutId id="2147483659" r:id="rId6"/>
    <p:sldLayoutId id="2147483669" r:id="rId7"/>
    <p:sldLayoutId id="2147483670" r:id="rId8"/>
    <p:sldLayoutId id="2147483671" r:id="rId9"/>
    <p:sldLayoutId id="2147483672" r:id="rId10"/>
    <p:sldLayoutId id="2147483668" r:id="rId11"/>
  </p:sldLayoutIdLst>
  <p:hf hdr="0"/>
  <p:txStyles>
    <p:titleStyle>
      <a:lvl1pPr algn="l" defTabSz="914400" rtl="0" eaLnBrk="1" latinLnBrk="0" hangingPunct="1">
        <a:spcBef>
          <a:spcPct val="0"/>
        </a:spcBef>
        <a:buNone/>
        <a:defRPr sz="2400" b="1" kern="1200">
          <a:solidFill>
            <a:schemeClr val="accent3"/>
          </a:solidFill>
          <a:latin typeface="+mj-lt"/>
          <a:ea typeface="+mj-ea"/>
          <a:cs typeface="+mj-cs"/>
        </a:defRPr>
      </a:lvl1pPr>
    </p:titleStyle>
    <p:bodyStyle>
      <a:lvl1pPr marL="0" indent="0" algn="l" defTabSz="914400" rtl="0" eaLnBrk="1" latinLnBrk="0" hangingPunct="1">
        <a:spcBef>
          <a:spcPts val="0"/>
        </a:spcBef>
        <a:spcAft>
          <a:spcPts val="2050"/>
        </a:spcAft>
        <a:buFont typeface="Arial" pitchFamily="34" charset="0"/>
        <a:buNone/>
        <a:defRPr sz="1800" kern="1200">
          <a:solidFill>
            <a:schemeClr val="tx1"/>
          </a:solidFill>
          <a:latin typeface="+mn-lt"/>
          <a:ea typeface="+mn-ea"/>
          <a:cs typeface="+mn-cs"/>
        </a:defRPr>
      </a:lvl1pPr>
      <a:lvl2pPr marL="0" indent="0" algn="l" defTabSz="914400" rtl="0" eaLnBrk="1" latinLnBrk="0" hangingPunct="1">
        <a:spcBef>
          <a:spcPts val="0"/>
        </a:spcBef>
        <a:buFont typeface="Arial" pitchFamily="34" charset="0"/>
        <a:buNone/>
        <a:defRPr sz="1400" kern="1200">
          <a:solidFill>
            <a:schemeClr val="tx1"/>
          </a:solidFill>
          <a:latin typeface="+mn-lt"/>
          <a:ea typeface="+mn-ea"/>
          <a:cs typeface="+mn-cs"/>
        </a:defRPr>
      </a:lvl2pPr>
      <a:lvl3pPr marL="180975" indent="-180975" algn="l" defTabSz="914400" rtl="0" eaLnBrk="1" latinLnBrk="0" hangingPunct="1">
        <a:spcBef>
          <a:spcPts val="0"/>
        </a:spcBef>
        <a:spcAft>
          <a:spcPts val="600"/>
        </a:spcAft>
        <a:buClr>
          <a:schemeClr val="accent1"/>
        </a:buClr>
        <a:buFont typeface="Tahoma" pitchFamily="34" charset="0"/>
        <a:buChar char="•"/>
        <a:defRPr sz="1400" kern="1200">
          <a:solidFill>
            <a:schemeClr val="tx1"/>
          </a:solidFill>
          <a:latin typeface="+mn-lt"/>
          <a:ea typeface="+mn-ea"/>
          <a:cs typeface="+mn-cs"/>
        </a:defRPr>
      </a:lvl3pPr>
      <a:lvl4pPr marL="628650" indent="-180975" algn="l" defTabSz="914400" rtl="0" eaLnBrk="1" latinLnBrk="0" hangingPunct="1">
        <a:spcBef>
          <a:spcPts val="0"/>
        </a:spcBef>
        <a:spcAft>
          <a:spcPts val="600"/>
        </a:spcAft>
        <a:buClr>
          <a:schemeClr val="accent1"/>
        </a:buClr>
        <a:buFont typeface="Tahoma" pitchFamily="34" charset="0"/>
        <a:buChar char="&gt;"/>
        <a:defRPr sz="1400" kern="1200">
          <a:solidFill>
            <a:schemeClr val="tx1"/>
          </a:solidFill>
          <a:latin typeface="+mn-lt"/>
          <a:ea typeface="+mn-ea"/>
          <a:cs typeface="+mn-cs"/>
        </a:defRPr>
      </a:lvl4pPr>
      <a:lvl5pPr marL="1079500" indent="-184150" algn="l" defTabSz="914400" rtl="0" eaLnBrk="1" latinLnBrk="0" hangingPunct="1">
        <a:spcBef>
          <a:spcPts val="0"/>
        </a:spcBef>
        <a:spcAft>
          <a:spcPts val="600"/>
        </a:spcAft>
        <a:buFont typeface="Tahoma" pitchFamily="34" charset="0"/>
        <a:buChar char="-"/>
        <a:defRPr sz="1400" kern="1200">
          <a:solidFill>
            <a:schemeClr val="tx1"/>
          </a:solidFill>
          <a:latin typeface="+mn-lt"/>
          <a:ea typeface="+mn-ea"/>
          <a:cs typeface="+mn-cs"/>
        </a:defRPr>
      </a:lvl5pPr>
      <a:lvl6pPr marL="1079500" indent="0" algn="l" defTabSz="914400" rtl="0" eaLnBrk="1" latinLnBrk="0" hangingPunct="1">
        <a:spcBef>
          <a:spcPts val="0"/>
        </a:spcBef>
        <a:buFont typeface="Arial" pitchFamily="34" charset="0"/>
        <a:buNone/>
        <a:defRPr sz="1200" kern="1200">
          <a:solidFill>
            <a:schemeClr val="accen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Image 10" descr="logo_texte.png"/>
          <p:cNvPicPr>
            <a:picLocks noChangeAspect="1"/>
          </p:cNvPicPr>
          <p:nvPr/>
        </p:nvPicPr>
        <p:blipFill>
          <a:blip r:embed="rId4" cstate="print"/>
          <a:stretch>
            <a:fillRect/>
          </a:stretch>
        </p:blipFill>
        <p:spPr>
          <a:xfrm>
            <a:off x="7704000" y="0"/>
            <a:ext cx="1440000" cy="900000"/>
          </a:xfrm>
          <a:prstGeom prst="rect">
            <a:avLst/>
          </a:prstGeom>
        </p:spPr>
      </p:pic>
      <p:sp>
        <p:nvSpPr>
          <p:cNvPr id="2" name="Espace réservé du titre 1"/>
          <p:cNvSpPr>
            <a:spLocks noGrp="1"/>
          </p:cNvSpPr>
          <p:nvPr>
            <p:ph type="title"/>
          </p:nvPr>
        </p:nvSpPr>
        <p:spPr bwMode="gray">
          <a:xfrm>
            <a:off x="648000" y="0"/>
            <a:ext cx="6696000" cy="711000"/>
          </a:xfrm>
          <a:prstGeom prst="rect">
            <a:avLst/>
          </a:prstGeom>
        </p:spPr>
        <p:txBody>
          <a:bodyPr vert="horz" lIns="0" tIns="0" rIns="0" bIns="0" rtlCol="0" anchor="b" anchorCtr="0">
            <a:noAutofit/>
          </a:bodyPr>
          <a:lstStyle/>
          <a:p>
            <a:r>
              <a:rPr lang="fr-FR" dirty="0" smtClean="0"/>
              <a:t>Cliquez pour modifier le style du titre</a:t>
            </a:r>
            <a:endParaRPr lang="fr-FR" dirty="0"/>
          </a:p>
        </p:txBody>
      </p:sp>
      <p:sp>
        <p:nvSpPr>
          <p:cNvPr id="3" name="Espace réservé du texte 2"/>
          <p:cNvSpPr>
            <a:spLocks noGrp="1"/>
          </p:cNvSpPr>
          <p:nvPr>
            <p:ph type="body" idx="1"/>
          </p:nvPr>
        </p:nvSpPr>
        <p:spPr bwMode="gray">
          <a:xfrm>
            <a:off x="648000" y="1215040"/>
            <a:ext cx="8118000" cy="5238296"/>
          </a:xfrm>
          <a:prstGeom prst="rect">
            <a:avLst/>
          </a:prstGeom>
        </p:spPr>
        <p:txBody>
          <a:bodyPr vert="horz" lIns="0" tIns="0" rIns="0" bIns="0" rtlCol="0">
            <a:no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p>
          <a:p>
            <a:pPr lvl="5"/>
            <a:r>
              <a:rPr lang="fr-FR" dirty="0" smtClean="0"/>
              <a:t>Sixième niveau</a:t>
            </a:r>
            <a:endParaRPr lang="fr-FR" dirty="0"/>
          </a:p>
        </p:txBody>
      </p:sp>
      <p:sp>
        <p:nvSpPr>
          <p:cNvPr id="4" name="Espace réservé de la date 3"/>
          <p:cNvSpPr>
            <a:spLocks noGrp="1"/>
          </p:cNvSpPr>
          <p:nvPr>
            <p:ph type="dt" sz="half" idx="2"/>
          </p:nvPr>
        </p:nvSpPr>
        <p:spPr bwMode="gray">
          <a:xfrm>
            <a:off x="5940152" y="6566400"/>
            <a:ext cx="2521072" cy="291600"/>
          </a:xfrm>
          <a:prstGeom prst="rect">
            <a:avLst/>
          </a:prstGeom>
        </p:spPr>
        <p:txBody>
          <a:bodyPr vert="horz" lIns="0" tIns="0" rIns="0" bIns="0" rtlCol="0" anchor="t" anchorCtr="0"/>
          <a:lstStyle>
            <a:lvl1pPr algn="r">
              <a:defRPr sz="700">
                <a:solidFill>
                  <a:schemeClr val="accent3"/>
                </a:solidFill>
              </a:defRPr>
            </a:lvl1pPr>
          </a:lstStyle>
          <a:p>
            <a:fld id="{EABCFB92-22AF-4816-B108-241114BC42C5}" type="datetime1">
              <a:rPr lang="fr-FR" smtClean="0"/>
              <a:pPr/>
              <a:t>19/08/2014</a:t>
            </a:fld>
            <a:endParaRPr lang="fr-FR" dirty="0"/>
          </a:p>
        </p:txBody>
      </p:sp>
      <p:sp>
        <p:nvSpPr>
          <p:cNvPr id="5" name="Espace réservé du pied de page 4"/>
          <p:cNvSpPr>
            <a:spLocks noGrp="1"/>
          </p:cNvSpPr>
          <p:nvPr>
            <p:ph type="ftr" sz="quarter" idx="3"/>
          </p:nvPr>
        </p:nvSpPr>
        <p:spPr bwMode="gray">
          <a:xfrm>
            <a:off x="648000" y="6564835"/>
            <a:ext cx="5220000" cy="293165"/>
          </a:xfrm>
          <a:prstGeom prst="rect">
            <a:avLst/>
          </a:prstGeom>
        </p:spPr>
        <p:txBody>
          <a:bodyPr vert="horz" lIns="0" tIns="0" rIns="0" bIns="0" rtlCol="0" anchor="t" anchorCtr="0"/>
          <a:lstStyle>
            <a:lvl1pPr algn="l">
              <a:defRPr sz="700">
                <a:solidFill>
                  <a:schemeClr val="accent3"/>
                </a:solidFill>
              </a:defRPr>
            </a:lvl1pPr>
          </a:lstStyle>
          <a:p>
            <a:r>
              <a:rPr lang="fr-FR" smtClean="0"/>
              <a:t>Formation à l’installation de la Solution Citybox</a:t>
            </a:r>
            <a:endParaRPr lang="fr-FR" dirty="0"/>
          </a:p>
        </p:txBody>
      </p:sp>
      <p:sp>
        <p:nvSpPr>
          <p:cNvPr id="6" name="Espace réservé du numéro de diapositive 5"/>
          <p:cNvSpPr>
            <a:spLocks noGrp="1"/>
          </p:cNvSpPr>
          <p:nvPr>
            <p:ph type="sldNum" sz="quarter" idx="4"/>
          </p:nvPr>
        </p:nvSpPr>
        <p:spPr bwMode="gray">
          <a:xfrm>
            <a:off x="8460432" y="6566400"/>
            <a:ext cx="305568" cy="291600"/>
          </a:xfrm>
          <a:prstGeom prst="rect">
            <a:avLst/>
          </a:prstGeom>
        </p:spPr>
        <p:txBody>
          <a:bodyPr vert="horz" lIns="0" tIns="0" rIns="0" bIns="0" rtlCol="0" anchor="t" anchorCtr="0"/>
          <a:lstStyle>
            <a:lvl1pPr algn="r">
              <a:defRPr sz="700">
                <a:solidFill>
                  <a:schemeClr val="accent3"/>
                </a:solidFill>
              </a:defRPr>
            </a:lvl1pPr>
          </a:lstStyle>
          <a:p>
            <a:fld id="{19858401-1896-4F80-9B2B-186795E41C27}" type="slidenum">
              <a:rPr lang="fr-FR" smtClean="0"/>
              <a:pPr/>
              <a:t>‹N°›</a:t>
            </a:fld>
            <a:endParaRPr lang="fr-FR" dirty="0"/>
          </a:p>
        </p:txBody>
      </p:sp>
      <p:cxnSp>
        <p:nvCxnSpPr>
          <p:cNvPr id="9" name="Connecteur droit 8"/>
          <p:cNvCxnSpPr/>
          <p:nvPr/>
        </p:nvCxnSpPr>
        <p:spPr bwMode="gray">
          <a:xfrm>
            <a:off x="648000" y="810000"/>
            <a:ext cx="6696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Connecteur droit 9"/>
          <p:cNvCxnSpPr/>
          <p:nvPr/>
        </p:nvCxnSpPr>
        <p:spPr bwMode="gray">
          <a:xfrm>
            <a:off x="648000" y="6516000"/>
            <a:ext cx="811800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65" r:id="rId1"/>
    <p:sldLayoutId id="2147483666" r:id="rId2"/>
  </p:sldLayoutIdLst>
  <p:hf hdr="0"/>
  <p:txStyles>
    <p:titleStyle>
      <a:lvl1pPr algn="l" defTabSz="914400" rtl="0" eaLnBrk="1" latinLnBrk="0" hangingPunct="1">
        <a:spcBef>
          <a:spcPct val="0"/>
        </a:spcBef>
        <a:buNone/>
        <a:defRPr sz="2400" b="1" kern="1200">
          <a:solidFill>
            <a:schemeClr val="accent3"/>
          </a:solidFill>
          <a:latin typeface="+mj-lt"/>
          <a:ea typeface="+mj-ea"/>
          <a:cs typeface="+mj-cs"/>
        </a:defRPr>
      </a:lvl1pPr>
    </p:titleStyle>
    <p:bodyStyle>
      <a:lvl1pPr marL="0" indent="0" algn="l" defTabSz="914400" rtl="0" eaLnBrk="1" latinLnBrk="0" hangingPunct="1">
        <a:spcBef>
          <a:spcPts val="0"/>
        </a:spcBef>
        <a:spcAft>
          <a:spcPts val="2050"/>
        </a:spcAft>
        <a:buFont typeface="Arial" pitchFamily="34" charset="0"/>
        <a:buNone/>
        <a:defRPr sz="1800" kern="1200">
          <a:solidFill>
            <a:schemeClr val="tx1"/>
          </a:solidFill>
          <a:latin typeface="+mn-lt"/>
          <a:ea typeface="+mn-ea"/>
          <a:cs typeface="+mn-cs"/>
        </a:defRPr>
      </a:lvl1pPr>
      <a:lvl2pPr marL="0" indent="0" algn="l" defTabSz="914400" rtl="0" eaLnBrk="1" latinLnBrk="0" hangingPunct="1">
        <a:spcBef>
          <a:spcPts val="0"/>
        </a:spcBef>
        <a:buFont typeface="Arial" pitchFamily="34" charset="0"/>
        <a:buNone/>
        <a:defRPr sz="1400" kern="1200">
          <a:solidFill>
            <a:schemeClr val="tx1"/>
          </a:solidFill>
          <a:latin typeface="+mn-lt"/>
          <a:ea typeface="+mn-ea"/>
          <a:cs typeface="+mn-cs"/>
        </a:defRPr>
      </a:lvl2pPr>
      <a:lvl3pPr marL="180000" indent="-180000" algn="l" defTabSz="914400" rtl="0" eaLnBrk="1" latinLnBrk="0" hangingPunct="1">
        <a:spcBef>
          <a:spcPts val="0"/>
        </a:spcBef>
        <a:spcAft>
          <a:spcPts val="600"/>
        </a:spcAft>
        <a:buClr>
          <a:schemeClr val="accent2"/>
        </a:buClr>
        <a:buFont typeface="Tahoma" pitchFamily="34" charset="0"/>
        <a:buChar char="•"/>
        <a:defRPr sz="1400" kern="1200">
          <a:solidFill>
            <a:schemeClr val="tx1"/>
          </a:solidFill>
          <a:latin typeface="+mn-lt"/>
          <a:ea typeface="+mn-ea"/>
          <a:cs typeface="+mn-cs"/>
        </a:defRPr>
      </a:lvl3pPr>
      <a:lvl4pPr marL="630000" indent="-180000" algn="l" defTabSz="914400" rtl="0" eaLnBrk="1" latinLnBrk="0" hangingPunct="1">
        <a:spcBef>
          <a:spcPts val="0"/>
        </a:spcBef>
        <a:spcAft>
          <a:spcPts val="600"/>
        </a:spcAft>
        <a:buClr>
          <a:schemeClr val="accent2"/>
        </a:buClr>
        <a:buFont typeface="Tahoma" pitchFamily="34" charset="0"/>
        <a:buChar char="&gt;"/>
        <a:defRPr sz="1400" kern="1200">
          <a:solidFill>
            <a:schemeClr val="tx1"/>
          </a:solidFill>
          <a:latin typeface="+mn-lt"/>
          <a:ea typeface="+mn-ea"/>
          <a:cs typeface="+mn-cs"/>
        </a:defRPr>
      </a:lvl4pPr>
      <a:lvl5pPr marL="1079500" indent="-184150" algn="l" defTabSz="914400" rtl="0" eaLnBrk="1" latinLnBrk="0" hangingPunct="1">
        <a:spcBef>
          <a:spcPts val="0"/>
        </a:spcBef>
        <a:spcAft>
          <a:spcPts val="600"/>
        </a:spcAft>
        <a:buFont typeface="Tahoma" pitchFamily="34" charset="0"/>
        <a:buChar char="-"/>
        <a:defRPr sz="1400" kern="1200">
          <a:solidFill>
            <a:schemeClr val="tx1"/>
          </a:solidFill>
          <a:latin typeface="+mn-lt"/>
          <a:ea typeface="+mn-ea"/>
          <a:cs typeface="+mn-cs"/>
        </a:defRPr>
      </a:lvl5pPr>
      <a:lvl6pPr marL="1079500" indent="0" algn="l" defTabSz="914400" rtl="0" eaLnBrk="1" latinLnBrk="0" hangingPunct="1">
        <a:spcBef>
          <a:spcPts val="0"/>
        </a:spcBef>
        <a:buFont typeface="Arial" pitchFamily="34" charset="0"/>
        <a:buNone/>
        <a:defRPr sz="1200" kern="1200">
          <a:solidFill>
            <a:schemeClr val="accent2"/>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0.jpe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D:\Data\Pictures\citybox_quadri.jpg"/>
          <p:cNvPicPr>
            <a:picLocks noChangeAspect="1" noChangeArrowheads="1"/>
          </p:cNvPicPr>
          <p:nvPr/>
        </p:nvPicPr>
        <p:blipFill>
          <a:blip r:embed="rId3" cstate="print"/>
          <a:srcRect/>
          <a:stretch>
            <a:fillRect/>
          </a:stretch>
        </p:blipFill>
        <p:spPr bwMode="auto">
          <a:xfrm>
            <a:off x="4788024" y="2804930"/>
            <a:ext cx="1728192" cy="768086"/>
          </a:xfrm>
          <a:prstGeom prst="rect">
            <a:avLst/>
          </a:prstGeom>
          <a:noFill/>
        </p:spPr>
      </p:pic>
      <p:sp>
        <p:nvSpPr>
          <p:cNvPr id="2" name="Titre 1"/>
          <p:cNvSpPr>
            <a:spLocks noGrp="1"/>
          </p:cNvSpPr>
          <p:nvPr>
            <p:ph type="ctrTitle"/>
          </p:nvPr>
        </p:nvSpPr>
        <p:spPr>
          <a:xfrm>
            <a:off x="522000" y="395520"/>
            <a:ext cx="4194016" cy="801232"/>
          </a:xfrm>
        </p:spPr>
        <p:txBody>
          <a:bodyPr/>
          <a:lstStyle/>
          <a:p>
            <a:pPr algn="l"/>
            <a:r>
              <a:rPr lang="fr-FR" noProof="0" dirty="0" smtClean="0"/>
              <a:t>Formation Sonorisation Citybox – </a:t>
            </a:r>
            <a:r>
              <a:rPr lang="fr-FR" noProof="0" dirty="0" smtClean="0"/>
              <a:t>Mise en service/ réglage</a:t>
            </a:r>
            <a:endParaRPr lang="fr-FR" noProof="0" dirty="0"/>
          </a:p>
        </p:txBody>
      </p:sp>
      <p:sp>
        <p:nvSpPr>
          <p:cNvPr id="3" name="Sous-titre 2"/>
          <p:cNvSpPr>
            <a:spLocks noGrp="1"/>
          </p:cNvSpPr>
          <p:nvPr>
            <p:ph type="subTitle" idx="1"/>
          </p:nvPr>
        </p:nvSpPr>
        <p:spPr>
          <a:xfrm>
            <a:off x="467544" y="1700808"/>
            <a:ext cx="4338032" cy="576064"/>
          </a:xfrm>
        </p:spPr>
        <p:txBody>
          <a:bodyPr/>
          <a:lstStyle/>
          <a:p>
            <a:r>
              <a:rPr lang="fr-FR" dirty="0" smtClean="0"/>
              <a:t>Service à la ville</a:t>
            </a:r>
          </a:p>
          <a:p>
            <a:endParaRPr lang="fr-FR" dirty="0"/>
          </a:p>
        </p:txBody>
      </p:sp>
      <p:sp>
        <p:nvSpPr>
          <p:cNvPr id="7" name="Espace réservé de la date 6"/>
          <p:cNvSpPr>
            <a:spLocks noGrp="1"/>
          </p:cNvSpPr>
          <p:nvPr>
            <p:ph type="dt" sz="half" idx="10"/>
          </p:nvPr>
        </p:nvSpPr>
        <p:spPr/>
        <p:txBody>
          <a:bodyPr/>
          <a:lstStyle/>
          <a:p>
            <a:fld id="{1B8795D5-BF6F-4645-8398-D4E2AB839AFB}" type="datetime1">
              <a:rPr lang="fr-FR" smtClean="0"/>
              <a:pPr/>
              <a:t>19/08/2014</a:t>
            </a:fld>
            <a:endParaRPr lang="fr-FR"/>
          </a:p>
        </p:txBody>
      </p:sp>
      <p:sp>
        <p:nvSpPr>
          <p:cNvPr id="8" name="Espace réservé du numéro de diapositive 7"/>
          <p:cNvSpPr>
            <a:spLocks noGrp="1"/>
          </p:cNvSpPr>
          <p:nvPr>
            <p:ph type="sldNum" sz="quarter" idx="12"/>
          </p:nvPr>
        </p:nvSpPr>
        <p:spPr/>
        <p:txBody>
          <a:bodyPr/>
          <a:lstStyle/>
          <a:p>
            <a:fld id="{19858401-1896-4F80-9B2B-186795E41C27}" type="slidenum">
              <a:rPr lang="fr-FR" smtClean="0"/>
              <a:pPr/>
              <a:t>1</a:t>
            </a:fld>
            <a:endParaRPr lang="fr-FR"/>
          </a:p>
        </p:txBody>
      </p:sp>
      <p:sp>
        <p:nvSpPr>
          <p:cNvPr id="9" name="Espace réservé du pied de page 8"/>
          <p:cNvSpPr>
            <a:spLocks noGrp="1"/>
          </p:cNvSpPr>
          <p:nvPr>
            <p:ph type="ftr" sz="quarter" idx="11"/>
          </p:nvPr>
        </p:nvSpPr>
        <p:spPr/>
        <p:txBody>
          <a:bodyPr/>
          <a:lstStyle/>
          <a:p>
            <a:r>
              <a:rPr lang="fr-FR" smtClean="0"/>
              <a:t>Formation à l’installation de la Solution Citybox</a:t>
            </a:r>
            <a:endParaRPr lang="fr-F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noProof="0" smtClean="0"/>
              <a:t>Actions à mener / Vérification</a:t>
            </a:r>
            <a:endParaRPr lang="fr-FR" noProof="0"/>
          </a:p>
        </p:txBody>
      </p:sp>
      <p:sp>
        <p:nvSpPr>
          <p:cNvPr id="3" name="Espace réservé du contenu 2"/>
          <p:cNvSpPr>
            <a:spLocks noGrp="1"/>
          </p:cNvSpPr>
          <p:nvPr>
            <p:ph idx="1"/>
          </p:nvPr>
        </p:nvSpPr>
        <p:spPr/>
        <p:txBody>
          <a:bodyPr/>
          <a:lstStyle/>
          <a:p>
            <a:pPr>
              <a:spcAft>
                <a:spcPts val="0"/>
              </a:spcAft>
            </a:pPr>
            <a:r>
              <a:rPr lang="fr-FR" b="1" dirty="0" smtClean="0"/>
              <a:t>Actions</a:t>
            </a:r>
          </a:p>
          <a:p>
            <a:pPr>
              <a:spcAft>
                <a:spcPts val="0"/>
              </a:spcAft>
            </a:pPr>
            <a:endParaRPr lang="fr-FR" dirty="0" smtClean="0"/>
          </a:p>
          <a:p>
            <a:pPr>
              <a:spcAft>
                <a:spcPts val="0"/>
              </a:spcAft>
            </a:pPr>
            <a:r>
              <a:rPr lang="fr-FR" dirty="0" smtClean="0"/>
              <a:t>1. Allumer les haut-parleurs</a:t>
            </a:r>
          </a:p>
          <a:p>
            <a:pPr lvl="3"/>
            <a:r>
              <a:rPr lang="fr-FR" dirty="0" smtClean="0"/>
              <a:t>Soit allumage de tous les circuits de la CityNMS à l’aide du bouton 1 (pendant 1h)</a:t>
            </a:r>
          </a:p>
          <a:p>
            <a:pPr lvl="3"/>
            <a:r>
              <a:rPr lang="fr-FR" dirty="0" smtClean="0"/>
              <a:t>Soit calendrier à partir de SLV</a:t>
            </a:r>
          </a:p>
          <a:p>
            <a:pPr lvl="3"/>
            <a:r>
              <a:rPr lang="fr-FR" dirty="0" smtClean="0"/>
              <a:t>Soit temps réel sur tous les </a:t>
            </a:r>
            <a:r>
              <a:rPr lang="fr-FR" dirty="0" err="1" smtClean="0"/>
              <a:t>plugs</a:t>
            </a:r>
            <a:r>
              <a:rPr lang="fr-FR" dirty="0" smtClean="0"/>
              <a:t> à partir de SLV</a:t>
            </a:r>
          </a:p>
          <a:p>
            <a:pPr>
              <a:spcAft>
                <a:spcPts val="0"/>
              </a:spcAft>
            </a:pPr>
            <a:endParaRPr lang="fr-FR" dirty="0" smtClean="0"/>
          </a:p>
          <a:p>
            <a:pPr>
              <a:spcAft>
                <a:spcPts val="0"/>
              </a:spcAft>
            </a:pPr>
            <a:r>
              <a:rPr lang="fr-FR" dirty="0" smtClean="0"/>
              <a:t>2. Connecter la source à l’encodeur</a:t>
            </a:r>
          </a:p>
          <a:p>
            <a:pPr>
              <a:spcAft>
                <a:spcPts val="0"/>
              </a:spcAft>
            </a:pPr>
            <a:endParaRPr lang="fr-FR" dirty="0" smtClean="0"/>
          </a:p>
          <a:p>
            <a:pPr>
              <a:spcAft>
                <a:spcPts val="0"/>
              </a:spcAft>
            </a:pPr>
            <a:r>
              <a:rPr lang="fr-FR" dirty="0" smtClean="0"/>
              <a:t>3. Régler le volume suivant l’environnement</a:t>
            </a:r>
          </a:p>
          <a:p>
            <a:pPr>
              <a:spcAft>
                <a:spcPts val="0"/>
              </a:spcAft>
            </a:pPr>
            <a:endParaRPr lang="fr-FR" dirty="0" smtClean="0"/>
          </a:p>
          <a:p>
            <a:pPr>
              <a:spcAft>
                <a:spcPts val="0"/>
              </a:spcAft>
            </a:pPr>
            <a:r>
              <a:rPr lang="fr-FR" b="1" dirty="0" smtClean="0"/>
              <a:t>Vérification</a:t>
            </a:r>
          </a:p>
          <a:p>
            <a:endParaRPr lang="fr-FR" dirty="0" smtClean="0"/>
          </a:p>
          <a:p>
            <a:r>
              <a:rPr lang="fr-FR" dirty="0" smtClean="0"/>
              <a:t>1. Les équipements sont joignables</a:t>
            </a:r>
          </a:p>
          <a:p>
            <a:r>
              <a:rPr lang="fr-FR" dirty="0" smtClean="0"/>
              <a:t>2. Les </a:t>
            </a:r>
            <a:r>
              <a:rPr lang="fr-FR" dirty="0" err="1" smtClean="0"/>
              <a:t>status</a:t>
            </a:r>
            <a:r>
              <a:rPr lang="fr-FR" dirty="0" smtClean="0"/>
              <a:t> sont bons (faible perte de paquets)</a:t>
            </a:r>
          </a:p>
          <a:p>
            <a:r>
              <a:rPr lang="fr-FR" dirty="0" smtClean="0"/>
              <a:t>3. Les haut-parleurs émettent du son</a:t>
            </a:r>
          </a:p>
          <a:p>
            <a:pPr>
              <a:spcAft>
                <a:spcPts val="0"/>
              </a:spcAft>
            </a:pPr>
            <a:endParaRPr lang="fr-FR" dirty="0" smtClean="0"/>
          </a:p>
          <a:p>
            <a:pPr>
              <a:spcAft>
                <a:spcPts val="0"/>
              </a:spcAft>
            </a:pPr>
            <a:endParaRPr lang="fr-FR" dirty="0" smtClean="0"/>
          </a:p>
        </p:txBody>
      </p:sp>
      <p:sp>
        <p:nvSpPr>
          <p:cNvPr id="4" name="Espace réservé de la date 3"/>
          <p:cNvSpPr>
            <a:spLocks noGrp="1"/>
          </p:cNvSpPr>
          <p:nvPr>
            <p:ph type="dt" sz="half" idx="10"/>
          </p:nvPr>
        </p:nvSpPr>
        <p:spPr/>
        <p:txBody>
          <a:bodyPr/>
          <a:lstStyle/>
          <a:p>
            <a:fld id="{8612E6CD-A6EF-4DC4-8B6D-11D2C7AA50E4}" type="datetime1">
              <a:rPr lang="fr-FR" smtClean="0"/>
              <a:pPr/>
              <a:t>19/08/2014</a:t>
            </a:fld>
            <a:endParaRPr lang="fr-FR"/>
          </a:p>
        </p:txBody>
      </p:sp>
      <p:sp>
        <p:nvSpPr>
          <p:cNvPr id="5" name="Espace réservé du pied de page 4"/>
          <p:cNvSpPr>
            <a:spLocks noGrp="1"/>
          </p:cNvSpPr>
          <p:nvPr>
            <p:ph type="ftr" sz="quarter" idx="11"/>
          </p:nvPr>
        </p:nvSpPr>
        <p:spPr/>
        <p:txBody>
          <a:bodyPr/>
          <a:lstStyle/>
          <a:p>
            <a:r>
              <a:rPr lang="fr-FR" smtClean="0"/>
              <a:t>Formation à l’installation de la Solution Citybox</a:t>
            </a:r>
            <a:endParaRPr lang="fr-FR"/>
          </a:p>
        </p:txBody>
      </p:sp>
      <p:sp>
        <p:nvSpPr>
          <p:cNvPr id="6" name="Espace réservé du numéro de diapositive 5"/>
          <p:cNvSpPr>
            <a:spLocks noGrp="1"/>
          </p:cNvSpPr>
          <p:nvPr>
            <p:ph type="sldNum" sz="quarter" idx="12"/>
          </p:nvPr>
        </p:nvSpPr>
        <p:spPr/>
        <p:txBody>
          <a:bodyPr/>
          <a:lstStyle/>
          <a:p>
            <a:fld id="{19858401-1896-4F80-9B2B-186795E41C27}" type="slidenum">
              <a:rPr lang="fr-FR" smtClean="0"/>
              <a:pPr/>
              <a:t>2</a:t>
            </a:fld>
            <a:endParaRPr lang="fr-F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db bouyer.PNG"/>
          <p:cNvPicPr>
            <a:picLocks noChangeAspect="1"/>
          </p:cNvPicPr>
          <p:nvPr/>
        </p:nvPicPr>
        <p:blipFill>
          <a:blip r:embed="rId3" cstate="print"/>
          <a:stretch>
            <a:fillRect/>
          </a:stretch>
        </p:blipFill>
        <p:spPr>
          <a:xfrm>
            <a:off x="1331640" y="865741"/>
            <a:ext cx="5980635" cy="3427355"/>
          </a:xfrm>
          <a:prstGeom prst="rect">
            <a:avLst/>
          </a:prstGeom>
        </p:spPr>
      </p:pic>
      <p:sp>
        <p:nvSpPr>
          <p:cNvPr id="2" name="Titre 1"/>
          <p:cNvSpPr>
            <a:spLocks noGrp="1"/>
          </p:cNvSpPr>
          <p:nvPr>
            <p:ph type="title"/>
          </p:nvPr>
        </p:nvSpPr>
        <p:spPr/>
        <p:txBody>
          <a:bodyPr/>
          <a:lstStyle/>
          <a:p>
            <a:r>
              <a:rPr lang="fr-FR" noProof="0" smtClean="0"/>
              <a:t>Règles de sonorisation</a:t>
            </a:r>
            <a:endParaRPr lang="fr-FR" noProof="0"/>
          </a:p>
        </p:txBody>
      </p:sp>
      <p:sp>
        <p:nvSpPr>
          <p:cNvPr id="3" name="Espace réservé du contenu 2"/>
          <p:cNvSpPr>
            <a:spLocks noGrp="1"/>
          </p:cNvSpPr>
          <p:nvPr>
            <p:ph idx="1"/>
          </p:nvPr>
        </p:nvSpPr>
        <p:spPr>
          <a:xfrm>
            <a:off x="683568" y="4005064"/>
            <a:ext cx="8118000" cy="5238296"/>
          </a:xfrm>
        </p:spPr>
        <p:txBody>
          <a:bodyPr/>
          <a:lstStyle/>
          <a:p>
            <a:pPr>
              <a:spcAft>
                <a:spcPts val="0"/>
              </a:spcAft>
            </a:pPr>
            <a:r>
              <a:rPr lang="fr-FR" b="1" dirty="0" smtClean="0"/>
              <a:t>Règle n°1 </a:t>
            </a:r>
          </a:p>
          <a:p>
            <a:pPr>
              <a:spcAft>
                <a:spcPts val="0"/>
              </a:spcAft>
            </a:pPr>
            <a:r>
              <a:rPr lang="fr-FR" dirty="0" smtClean="0"/>
              <a:t>Niveau de bruit ambiant + 10 dB = niveau pour effacer complètement le bruit</a:t>
            </a:r>
          </a:p>
          <a:p>
            <a:pPr>
              <a:spcAft>
                <a:spcPts val="0"/>
              </a:spcAft>
            </a:pPr>
            <a:endParaRPr lang="fr-FR" dirty="0" smtClean="0"/>
          </a:p>
          <a:p>
            <a:pPr>
              <a:spcAft>
                <a:spcPts val="0"/>
              </a:spcAft>
            </a:pPr>
            <a:r>
              <a:rPr lang="fr-FR" b="1" dirty="0" smtClean="0"/>
              <a:t>Règle n°2 </a:t>
            </a:r>
          </a:p>
          <a:p>
            <a:pPr>
              <a:spcAft>
                <a:spcPts val="0"/>
              </a:spcAft>
            </a:pPr>
            <a:r>
              <a:rPr lang="fr-FR" dirty="0" smtClean="0"/>
              <a:t>Puissance x 2 = gain de 3dB (à 20W à 1m 104dBA)</a:t>
            </a:r>
          </a:p>
          <a:p>
            <a:pPr>
              <a:spcAft>
                <a:spcPts val="0"/>
              </a:spcAft>
            </a:pPr>
            <a:endParaRPr lang="fr-FR" dirty="0" smtClean="0"/>
          </a:p>
          <a:p>
            <a:pPr>
              <a:spcAft>
                <a:spcPts val="0"/>
              </a:spcAft>
            </a:pPr>
            <a:r>
              <a:rPr lang="fr-FR" b="1" dirty="0" smtClean="0"/>
              <a:t> Règle n°3 </a:t>
            </a:r>
          </a:p>
          <a:p>
            <a:pPr>
              <a:spcAft>
                <a:spcPts val="0"/>
              </a:spcAft>
            </a:pPr>
            <a:r>
              <a:rPr lang="fr-FR" dirty="0" smtClean="0"/>
              <a:t>Distance x 2 = perte de 6dB</a:t>
            </a:r>
          </a:p>
          <a:p>
            <a:endParaRPr lang="fr-FR" dirty="0" smtClean="0"/>
          </a:p>
        </p:txBody>
      </p:sp>
      <p:sp>
        <p:nvSpPr>
          <p:cNvPr id="4" name="Espace réservé de la date 3"/>
          <p:cNvSpPr>
            <a:spLocks noGrp="1"/>
          </p:cNvSpPr>
          <p:nvPr>
            <p:ph type="dt" sz="half" idx="10"/>
          </p:nvPr>
        </p:nvSpPr>
        <p:spPr/>
        <p:txBody>
          <a:bodyPr/>
          <a:lstStyle/>
          <a:p>
            <a:fld id="{8612E6CD-A6EF-4DC4-8B6D-11D2C7AA50E4}" type="datetime1">
              <a:rPr lang="fr-FR" smtClean="0"/>
              <a:pPr/>
              <a:t>19/08/2014</a:t>
            </a:fld>
            <a:endParaRPr lang="fr-FR"/>
          </a:p>
        </p:txBody>
      </p:sp>
      <p:sp>
        <p:nvSpPr>
          <p:cNvPr id="5" name="Espace réservé du pied de page 4"/>
          <p:cNvSpPr>
            <a:spLocks noGrp="1"/>
          </p:cNvSpPr>
          <p:nvPr>
            <p:ph type="ftr" sz="quarter" idx="11"/>
          </p:nvPr>
        </p:nvSpPr>
        <p:spPr/>
        <p:txBody>
          <a:bodyPr/>
          <a:lstStyle/>
          <a:p>
            <a:r>
              <a:rPr lang="fr-FR" smtClean="0"/>
              <a:t>Formation à l’installation de la Solution Citybox</a:t>
            </a:r>
            <a:endParaRPr lang="fr-FR"/>
          </a:p>
        </p:txBody>
      </p:sp>
      <p:sp>
        <p:nvSpPr>
          <p:cNvPr id="6" name="Espace réservé du numéro de diapositive 5"/>
          <p:cNvSpPr>
            <a:spLocks noGrp="1"/>
          </p:cNvSpPr>
          <p:nvPr>
            <p:ph type="sldNum" sz="quarter" idx="12"/>
          </p:nvPr>
        </p:nvSpPr>
        <p:spPr/>
        <p:txBody>
          <a:bodyPr/>
          <a:lstStyle/>
          <a:p>
            <a:fld id="{19858401-1896-4F80-9B2B-186795E41C27}" type="slidenum">
              <a:rPr lang="fr-FR" smtClean="0"/>
              <a:pPr/>
              <a:t>3</a:t>
            </a:fld>
            <a:endParaRPr lang="fr-FR"/>
          </a:p>
        </p:txBody>
      </p:sp>
      <p:sp>
        <p:nvSpPr>
          <p:cNvPr id="8" name="ZoneTexte 7"/>
          <p:cNvSpPr txBox="1"/>
          <p:nvPr/>
        </p:nvSpPr>
        <p:spPr>
          <a:xfrm>
            <a:off x="395536" y="1340768"/>
            <a:ext cx="1440160" cy="646331"/>
          </a:xfrm>
          <a:prstGeom prst="rect">
            <a:avLst/>
          </a:prstGeom>
          <a:noFill/>
        </p:spPr>
        <p:txBody>
          <a:bodyPr wrap="square" rtlCol="0">
            <a:spAutoFit/>
          </a:bodyPr>
          <a:lstStyle/>
          <a:p>
            <a:r>
              <a:rPr lang="fr-FR" dirty="0" smtClean="0"/>
              <a:t>Seuil de perception</a:t>
            </a:r>
            <a:endParaRPr lang="fr-FR" dirty="0"/>
          </a:p>
        </p:txBody>
      </p:sp>
      <p:sp>
        <p:nvSpPr>
          <p:cNvPr id="9" name="ZoneTexte 8"/>
          <p:cNvSpPr txBox="1"/>
          <p:nvPr/>
        </p:nvSpPr>
        <p:spPr>
          <a:xfrm>
            <a:off x="7236296" y="1412776"/>
            <a:ext cx="1440160" cy="646331"/>
          </a:xfrm>
          <a:prstGeom prst="rect">
            <a:avLst/>
          </a:prstGeom>
          <a:noFill/>
        </p:spPr>
        <p:txBody>
          <a:bodyPr wrap="square" rtlCol="0">
            <a:spAutoFit/>
          </a:bodyPr>
          <a:lstStyle/>
          <a:p>
            <a:r>
              <a:rPr lang="fr-FR" dirty="0" smtClean="0"/>
              <a:t>Seuil de douleur</a:t>
            </a:r>
            <a:endParaRPr lang="fr-F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noProof="0" smtClean="0"/>
              <a:t>Réglage volume</a:t>
            </a:r>
            <a:endParaRPr lang="fr-FR" noProof="0"/>
          </a:p>
        </p:txBody>
      </p:sp>
      <p:sp>
        <p:nvSpPr>
          <p:cNvPr id="3" name="Espace réservé du contenu 2"/>
          <p:cNvSpPr>
            <a:spLocks noGrp="1"/>
          </p:cNvSpPr>
          <p:nvPr>
            <p:ph idx="1"/>
          </p:nvPr>
        </p:nvSpPr>
        <p:spPr>
          <a:xfrm>
            <a:off x="611560" y="908720"/>
            <a:ext cx="8118000" cy="773800"/>
          </a:xfrm>
        </p:spPr>
        <p:txBody>
          <a:bodyPr/>
          <a:lstStyle/>
          <a:p>
            <a:r>
              <a:rPr lang="fr-FR" dirty="0" smtClean="0"/>
              <a:t>Le volume peut être réglé à plusieurs niveaux :</a:t>
            </a:r>
          </a:p>
        </p:txBody>
      </p:sp>
      <p:sp>
        <p:nvSpPr>
          <p:cNvPr id="4" name="Espace réservé de la date 3"/>
          <p:cNvSpPr>
            <a:spLocks noGrp="1"/>
          </p:cNvSpPr>
          <p:nvPr>
            <p:ph type="dt" sz="half" idx="10"/>
          </p:nvPr>
        </p:nvSpPr>
        <p:spPr/>
        <p:txBody>
          <a:bodyPr/>
          <a:lstStyle/>
          <a:p>
            <a:fld id="{8612E6CD-A6EF-4DC4-8B6D-11D2C7AA50E4}" type="datetime1">
              <a:rPr lang="fr-FR" smtClean="0"/>
              <a:pPr/>
              <a:t>19/08/2014</a:t>
            </a:fld>
            <a:endParaRPr lang="fr-FR"/>
          </a:p>
        </p:txBody>
      </p:sp>
      <p:sp>
        <p:nvSpPr>
          <p:cNvPr id="5" name="Espace réservé du pied de page 4"/>
          <p:cNvSpPr>
            <a:spLocks noGrp="1"/>
          </p:cNvSpPr>
          <p:nvPr>
            <p:ph type="ftr" sz="quarter" idx="11"/>
          </p:nvPr>
        </p:nvSpPr>
        <p:spPr/>
        <p:txBody>
          <a:bodyPr/>
          <a:lstStyle/>
          <a:p>
            <a:r>
              <a:rPr lang="fr-FR" smtClean="0"/>
              <a:t>Formation à l’installation de la Solution Citybox</a:t>
            </a:r>
            <a:endParaRPr lang="fr-FR"/>
          </a:p>
        </p:txBody>
      </p:sp>
      <p:sp>
        <p:nvSpPr>
          <p:cNvPr id="6" name="Espace réservé du numéro de diapositive 5"/>
          <p:cNvSpPr>
            <a:spLocks noGrp="1"/>
          </p:cNvSpPr>
          <p:nvPr>
            <p:ph type="sldNum" sz="quarter" idx="12"/>
          </p:nvPr>
        </p:nvSpPr>
        <p:spPr/>
        <p:txBody>
          <a:bodyPr/>
          <a:lstStyle/>
          <a:p>
            <a:fld id="{19858401-1896-4F80-9B2B-186795E41C27}" type="slidenum">
              <a:rPr lang="fr-FR" smtClean="0"/>
              <a:pPr/>
              <a:t>4</a:t>
            </a:fld>
            <a:endParaRPr lang="fr-FR"/>
          </a:p>
        </p:txBody>
      </p:sp>
      <p:grpSp>
        <p:nvGrpSpPr>
          <p:cNvPr id="14" name="Groupe 13"/>
          <p:cNvGrpSpPr/>
          <p:nvPr/>
        </p:nvGrpSpPr>
        <p:grpSpPr>
          <a:xfrm>
            <a:off x="5436096" y="2420888"/>
            <a:ext cx="3240360" cy="2232248"/>
            <a:chOff x="395537" y="3212976"/>
            <a:chExt cx="4329993" cy="3096344"/>
          </a:xfrm>
        </p:grpSpPr>
        <p:pic>
          <p:nvPicPr>
            <p:cNvPr id="7" name="Espace réservé du contenu 6" descr="hp paramètre ip.png"/>
            <p:cNvPicPr>
              <a:picLocks noChangeAspect="1"/>
            </p:cNvPicPr>
            <p:nvPr/>
          </p:nvPicPr>
          <p:blipFill>
            <a:blip r:embed="rId3" cstate="print"/>
            <a:srcRect t="6000" r="44583" b="44000"/>
            <a:stretch>
              <a:fillRect/>
            </a:stretch>
          </p:blipFill>
          <p:spPr bwMode="gray">
            <a:xfrm>
              <a:off x="395537" y="3212976"/>
              <a:ext cx="4329993" cy="3096344"/>
            </a:xfrm>
            <a:prstGeom prst="round2DiagRect">
              <a:avLst>
                <a:gd name="adj1" fmla="val 17255"/>
                <a:gd name="adj2" fmla="val 0"/>
              </a:avLst>
            </a:prstGeom>
            <a:noFill/>
            <a:ln>
              <a:solidFill>
                <a:schemeClr val="bg1">
                  <a:lumMod val="50000"/>
                </a:schemeClr>
              </a:solidFill>
            </a:ln>
          </p:spPr>
        </p:pic>
        <p:sp>
          <p:nvSpPr>
            <p:cNvPr id="8" name="Éclair 7"/>
            <p:cNvSpPr/>
            <p:nvPr/>
          </p:nvSpPr>
          <p:spPr>
            <a:xfrm flipH="1">
              <a:off x="1403648" y="5013176"/>
              <a:ext cx="216024" cy="360040"/>
            </a:xfrm>
            <a:prstGeom prst="lightningBolt">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5" name="Groupe 14"/>
          <p:cNvGrpSpPr/>
          <p:nvPr/>
        </p:nvGrpSpPr>
        <p:grpSpPr>
          <a:xfrm>
            <a:off x="1907704" y="2420888"/>
            <a:ext cx="3240360" cy="1872208"/>
            <a:chOff x="4902969" y="3299495"/>
            <a:chExt cx="4241031" cy="2060848"/>
          </a:xfrm>
        </p:grpSpPr>
        <p:pic>
          <p:nvPicPr>
            <p:cNvPr id="9" name="Image 8" descr="encodeur5.png"/>
            <p:cNvPicPr>
              <a:picLocks noChangeAspect="1"/>
            </p:cNvPicPr>
            <p:nvPr/>
          </p:nvPicPr>
          <p:blipFill>
            <a:blip r:embed="rId4" cstate="print"/>
            <a:srcRect t="5250" r="50835" b="64700"/>
            <a:stretch>
              <a:fillRect/>
            </a:stretch>
          </p:blipFill>
          <p:spPr>
            <a:xfrm>
              <a:off x="4902969" y="3299495"/>
              <a:ext cx="4241031" cy="2060848"/>
            </a:xfrm>
            <a:prstGeom prst="round2DiagRect">
              <a:avLst>
                <a:gd name="adj1" fmla="val 17255"/>
                <a:gd name="adj2" fmla="val 0"/>
              </a:avLst>
            </a:prstGeom>
            <a:noFill/>
            <a:ln>
              <a:solidFill>
                <a:schemeClr val="bg1">
                  <a:lumMod val="50000"/>
                </a:schemeClr>
              </a:solidFill>
            </a:ln>
          </p:spPr>
        </p:pic>
        <p:sp>
          <p:nvSpPr>
            <p:cNvPr id="10" name="Éclair 9"/>
            <p:cNvSpPr/>
            <p:nvPr/>
          </p:nvSpPr>
          <p:spPr>
            <a:xfrm flipH="1">
              <a:off x="6012160" y="4437112"/>
              <a:ext cx="216024" cy="360040"/>
            </a:xfrm>
            <a:prstGeom prst="lightningBolt">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1" name="ZoneTexte 10"/>
          <p:cNvSpPr txBox="1"/>
          <p:nvPr/>
        </p:nvSpPr>
        <p:spPr>
          <a:xfrm>
            <a:off x="5364088" y="1844824"/>
            <a:ext cx="3168352" cy="369332"/>
          </a:xfrm>
          <a:prstGeom prst="rect">
            <a:avLst/>
          </a:prstGeom>
          <a:noFill/>
        </p:spPr>
        <p:txBody>
          <a:bodyPr wrap="square" rtlCol="0">
            <a:spAutoFit/>
          </a:bodyPr>
          <a:lstStyle/>
          <a:p>
            <a:r>
              <a:rPr lang="fr-FR" dirty="0" smtClean="0"/>
              <a:t>3. Haut-parleurs</a:t>
            </a:r>
            <a:endParaRPr lang="fr-FR" dirty="0"/>
          </a:p>
        </p:txBody>
      </p:sp>
      <p:sp>
        <p:nvSpPr>
          <p:cNvPr id="12" name="ZoneTexte 11"/>
          <p:cNvSpPr txBox="1"/>
          <p:nvPr/>
        </p:nvSpPr>
        <p:spPr>
          <a:xfrm>
            <a:off x="2051720" y="1844824"/>
            <a:ext cx="3168352" cy="369332"/>
          </a:xfrm>
          <a:prstGeom prst="rect">
            <a:avLst/>
          </a:prstGeom>
          <a:noFill/>
        </p:spPr>
        <p:txBody>
          <a:bodyPr wrap="square" rtlCol="0">
            <a:spAutoFit/>
          </a:bodyPr>
          <a:lstStyle/>
          <a:p>
            <a:r>
              <a:rPr lang="fr-FR" dirty="0" smtClean="0"/>
              <a:t>2. Encodeur</a:t>
            </a:r>
            <a:endParaRPr lang="fr-FR" dirty="0"/>
          </a:p>
        </p:txBody>
      </p:sp>
      <p:sp>
        <p:nvSpPr>
          <p:cNvPr id="13" name="ZoneTexte 12"/>
          <p:cNvSpPr txBox="1"/>
          <p:nvPr/>
        </p:nvSpPr>
        <p:spPr>
          <a:xfrm>
            <a:off x="251520" y="1844824"/>
            <a:ext cx="1584176" cy="369332"/>
          </a:xfrm>
          <a:prstGeom prst="rect">
            <a:avLst/>
          </a:prstGeom>
          <a:noFill/>
        </p:spPr>
        <p:txBody>
          <a:bodyPr wrap="square" rtlCol="0">
            <a:spAutoFit/>
          </a:bodyPr>
          <a:lstStyle/>
          <a:p>
            <a:r>
              <a:rPr lang="fr-FR" dirty="0" smtClean="0"/>
              <a:t>1. Source</a:t>
            </a:r>
            <a:endParaRPr lang="fr-FR" dirty="0"/>
          </a:p>
        </p:txBody>
      </p:sp>
      <p:sp>
        <p:nvSpPr>
          <p:cNvPr id="16" name="Espace réservé du contenu 7"/>
          <p:cNvSpPr txBox="1">
            <a:spLocks/>
          </p:cNvSpPr>
          <p:nvPr/>
        </p:nvSpPr>
        <p:spPr bwMode="gray">
          <a:xfrm>
            <a:off x="179512" y="4725144"/>
            <a:ext cx="1728192" cy="648072"/>
          </a:xfrm>
          <a:prstGeom prst="rect">
            <a:avLst/>
          </a:prstGeom>
        </p:spPr>
        <p:txBody>
          <a:bodyPr vert="horz"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fr-FR" sz="1400" b="0" i="0" u="none" strike="noStrike" kern="1200" cap="none" spc="0" normalizeH="0" baseline="0" noProof="0" dirty="0" smtClean="0">
                <a:ln>
                  <a:noFill/>
                </a:ln>
                <a:solidFill>
                  <a:schemeClr val="tx1"/>
                </a:solidFill>
                <a:effectLst/>
                <a:uLnTx/>
                <a:uFillTx/>
                <a:latin typeface="+mn-lt"/>
                <a:ea typeface="+mn-ea"/>
                <a:cs typeface="+mn-cs"/>
              </a:rPr>
              <a:t>Source audio</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fr-FR" sz="1200" b="0" i="1" u="none" strike="noStrike" kern="1200" cap="none" spc="0" normalizeH="0" baseline="0" noProof="0" dirty="0" smtClean="0">
                <a:ln>
                  <a:noFill/>
                </a:ln>
                <a:solidFill>
                  <a:schemeClr val="accent1"/>
                </a:solidFill>
                <a:effectLst/>
                <a:uLnTx/>
                <a:uFillTx/>
                <a:latin typeface="+mn-lt"/>
                <a:ea typeface="+mn-ea"/>
                <a:cs typeface="+mn-cs"/>
              </a:rPr>
              <a:t>Couverture d’ensemble</a:t>
            </a:r>
          </a:p>
        </p:txBody>
      </p:sp>
      <p:sp>
        <p:nvSpPr>
          <p:cNvPr id="17" name="Espace réservé du contenu 7"/>
          <p:cNvSpPr txBox="1">
            <a:spLocks/>
          </p:cNvSpPr>
          <p:nvPr/>
        </p:nvSpPr>
        <p:spPr bwMode="gray">
          <a:xfrm>
            <a:off x="5580112" y="4725144"/>
            <a:ext cx="2808312" cy="1728192"/>
          </a:xfrm>
          <a:prstGeom prst="rect">
            <a:avLst/>
          </a:prstGeom>
        </p:spPr>
        <p:txBody>
          <a:bodyPr vert="horz"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fr-FR" sz="1400" b="0" i="0" u="none" strike="noStrike" kern="1200" cap="none" spc="0" normalizeH="0" baseline="0" noProof="0" dirty="0" smtClean="0">
                <a:ln>
                  <a:noFill/>
                </a:ln>
                <a:solidFill>
                  <a:schemeClr val="tx1"/>
                </a:solidFill>
                <a:effectLst/>
                <a:uLnTx/>
                <a:uFillTx/>
                <a:latin typeface="+mn-lt"/>
                <a:ea typeface="+mn-ea"/>
                <a:cs typeface="+mn-cs"/>
              </a:rPr>
              <a:t>Le haut-parleur</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fr-FR" sz="1200" i="1" dirty="0" smtClean="0">
                <a:solidFill>
                  <a:schemeClr val="accent1"/>
                </a:solidFill>
              </a:rPr>
              <a:t>Permet d’ajuster 1 ou plusieurs points </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fr-FR" sz="1200" i="1" dirty="0" smtClean="0">
                <a:solidFill>
                  <a:schemeClr val="accent1"/>
                </a:solidFill>
              </a:rPr>
              <a:t>Par exemple :</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fr-FR" sz="1200" b="0" i="1" u="none" strike="noStrike" kern="1200" cap="none" spc="0" normalizeH="0" baseline="0" noProof="0" dirty="0" smtClean="0">
                <a:ln>
                  <a:noFill/>
                </a:ln>
                <a:solidFill>
                  <a:schemeClr val="accent1"/>
                </a:solidFill>
                <a:effectLst/>
                <a:uLnTx/>
                <a:uFillTx/>
                <a:latin typeface="+mn-lt"/>
                <a:ea typeface="+mn-ea"/>
                <a:cs typeface="+mn-cs"/>
              </a:rPr>
              <a:t>En façade</a:t>
            </a:r>
            <a:endParaRPr kumimoji="0" lang="fr-FR" sz="1200" b="0" i="1" u="none" strike="noStrike" kern="1200" cap="none" spc="0" normalizeH="0" noProof="0" dirty="0" smtClean="0">
              <a:ln>
                <a:noFill/>
              </a:ln>
              <a:solidFill>
                <a:schemeClr val="accent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fr-FR" sz="1200" i="1" baseline="0" dirty="0" smtClean="0">
                <a:solidFill>
                  <a:schemeClr val="accent1"/>
                </a:solidFill>
              </a:rPr>
              <a:t>Sur</a:t>
            </a:r>
            <a:r>
              <a:rPr lang="fr-FR" sz="1200" i="1" dirty="0" smtClean="0">
                <a:solidFill>
                  <a:schemeClr val="accent1"/>
                </a:solidFill>
              </a:rPr>
              <a:t> des larges rues</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fr-FR" sz="1200" b="0" i="1" u="none" strike="noStrike" kern="1200" cap="none" spc="0" normalizeH="0" baseline="0" noProof="0" dirty="0" smtClean="0">
                <a:ln>
                  <a:noFill/>
                </a:ln>
                <a:solidFill>
                  <a:schemeClr val="accent1"/>
                </a:solidFill>
                <a:effectLst/>
                <a:uLnTx/>
                <a:uFillTx/>
                <a:latin typeface="+mn-lt"/>
                <a:ea typeface="+mn-ea"/>
                <a:cs typeface="+mn-cs"/>
              </a:rPr>
              <a:t>Combler</a:t>
            </a:r>
            <a:r>
              <a:rPr kumimoji="0" lang="fr-FR" sz="1200" b="0" i="1" u="none" strike="noStrike" kern="1200" cap="none" spc="0" normalizeH="0" noProof="0" dirty="0" smtClean="0">
                <a:ln>
                  <a:noFill/>
                </a:ln>
                <a:solidFill>
                  <a:schemeClr val="accent1"/>
                </a:solidFill>
                <a:effectLst/>
                <a:uLnTx/>
                <a:uFillTx/>
                <a:latin typeface="+mn-lt"/>
                <a:ea typeface="+mn-ea"/>
                <a:cs typeface="+mn-cs"/>
              </a:rPr>
              <a:t>  l’absence d’un HP</a:t>
            </a:r>
            <a:endParaRPr kumimoji="0" lang="fr-FR" sz="1200" b="0" i="1" u="none" strike="noStrike" kern="1200" cap="none" spc="0" normalizeH="0" baseline="0" noProof="0" dirty="0" smtClean="0">
              <a:ln>
                <a:noFill/>
              </a:ln>
              <a:solidFill>
                <a:schemeClr val="accent1"/>
              </a:solidFill>
              <a:effectLst/>
              <a:uLnTx/>
              <a:uFillTx/>
              <a:latin typeface="+mn-lt"/>
              <a:ea typeface="+mn-ea"/>
              <a:cs typeface="+mn-cs"/>
            </a:endParaRPr>
          </a:p>
        </p:txBody>
      </p:sp>
      <p:sp>
        <p:nvSpPr>
          <p:cNvPr id="18" name="Espace réservé du contenu 7"/>
          <p:cNvSpPr txBox="1">
            <a:spLocks/>
          </p:cNvSpPr>
          <p:nvPr/>
        </p:nvSpPr>
        <p:spPr bwMode="gray">
          <a:xfrm>
            <a:off x="2555776" y="4725144"/>
            <a:ext cx="1728192" cy="648072"/>
          </a:xfrm>
          <a:prstGeom prst="rect">
            <a:avLst/>
          </a:prstGeom>
        </p:spPr>
        <p:txBody>
          <a:bodyPr vert="horz"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fr-FR" sz="1400" b="0" i="0" u="none" strike="noStrike" kern="1200" cap="none" spc="0" normalizeH="0" baseline="0" noProof="0" dirty="0" smtClean="0">
                <a:ln>
                  <a:noFill/>
                </a:ln>
                <a:solidFill>
                  <a:schemeClr val="tx1"/>
                </a:solidFill>
                <a:effectLst/>
                <a:uLnTx/>
                <a:uFillTx/>
                <a:latin typeface="+mn-lt"/>
                <a:ea typeface="+mn-ea"/>
                <a:cs typeface="+mn-cs"/>
              </a:rPr>
              <a:t>Encodeur</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fr-FR" sz="1200" i="1" dirty="0" smtClean="0">
                <a:solidFill>
                  <a:schemeClr val="accent1"/>
                </a:solidFill>
              </a:rPr>
              <a:t>Rendre audible la source</a:t>
            </a:r>
            <a:endParaRPr kumimoji="0" lang="fr-FR" sz="1200" b="0" i="1" u="none" strike="noStrike" kern="1200" cap="none" spc="0" normalizeH="0" baseline="0" noProof="0" dirty="0" smtClean="0">
              <a:ln>
                <a:noFill/>
              </a:ln>
              <a:solidFill>
                <a:schemeClr val="accent1"/>
              </a:solidFill>
              <a:effectLst/>
              <a:uLnTx/>
              <a:uFillTx/>
              <a:latin typeface="+mn-lt"/>
              <a:ea typeface="+mn-ea"/>
              <a:cs typeface="+mn-cs"/>
            </a:endParaRPr>
          </a:p>
        </p:txBody>
      </p:sp>
      <p:pic>
        <p:nvPicPr>
          <p:cNvPr id="19" name="Picture 3" descr="D:\Data\Downloads\teleinfo-1-compteur-usb-rail-din.jpg"/>
          <p:cNvPicPr>
            <a:picLocks noChangeAspect="1" noChangeArrowheads="1"/>
          </p:cNvPicPr>
          <p:nvPr/>
        </p:nvPicPr>
        <p:blipFill>
          <a:blip r:embed="rId5" cstate="print"/>
          <a:stretch>
            <a:fillRect/>
          </a:stretch>
        </p:blipFill>
        <p:spPr bwMode="auto">
          <a:xfrm>
            <a:off x="251520" y="2780928"/>
            <a:ext cx="1374698" cy="1080120"/>
          </a:xfrm>
          <a:prstGeom prst="round2DiagRect">
            <a:avLst>
              <a:gd name="adj1" fmla="val 17255"/>
              <a:gd name="adj2" fmla="val 0"/>
            </a:avLst>
          </a:prstGeom>
          <a:noFill/>
          <a:ln>
            <a:solidFill>
              <a:schemeClr val="bg1">
                <a:lumMod val="50000"/>
              </a:schemeClr>
            </a:solid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Masque_bleu">
  <a:themeElements>
    <a:clrScheme name="BOUYGUES EDT">
      <a:dk1>
        <a:sysClr val="windowText" lastClr="000000"/>
      </a:dk1>
      <a:lt1>
        <a:srgbClr val="FFFFFF"/>
      </a:lt1>
      <a:dk2>
        <a:srgbClr val="A1057D"/>
      </a:dk2>
      <a:lt2>
        <a:srgbClr val="E40049"/>
      </a:lt2>
      <a:accent1>
        <a:srgbClr val="0093BB"/>
      </a:accent1>
      <a:accent2>
        <a:srgbClr val="E75113"/>
      </a:accent2>
      <a:accent3>
        <a:srgbClr val="4D4D4F"/>
      </a:accent3>
      <a:accent4>
        <a:srgbClr val="97BF0D"/>
      </a:accent4>
      <a:accent5>
        <a:srgbClr val="005EA8"/>
      </a:accent5>
      <a:accent6>
        <a:srgbClr val="00AEA4"/>
      </a:accent6>
      <a:hlink>
        <a:srgbClr val="000000"/>
      </a:hlink>
      <a:folHlink>
        <a:srgbClr val="000000"/>
      </a:folHlink>
    </a:clrScheme>
    <a:fontScheme name="BOUYGUE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asque_orange">
  <a:themeElements>
    <a:clrScheme name="BOUYGUES EDT">
      <a:dk1>
        <a:sysClr val="windowText" lastClr="000000"/>
      </a:dk1>
      <a:lt1>
        <a:srgbClr val="FFFFFF"/>
      </a:lt1>
      <a:dk2>
        <a:srgbClr val="A1057D"/>
      </a:dk2>
      <a:lt2>
        <a:srgbClr val="E40049"/>
      </a:lt2>
      <a:accent1>
        <a:srgbClr val="0093BB"/>
      </a:accent1>
      <a:accent2>
        <a:srgbClr val="E75113"/>
      </a:accent2>
      <a:accent3>
        <a:srgbClr val="4D4D4F"/>
      </a:accent3>
      <a:accent4>
        <a:srgbClr val="97BF0D"/>
      </a:accent4>
      <a:accent5>
        <a:srgbClr val="005EA8"/>
      </a:accent5>
      <a:accent6>
        <a:srgbClr val="00AEA4"/>
      </a:accent6>
      <a:hlink>
        <a:srgbClr val="000000"/>
      </a:hlink>
      <a:folHlink>
        <a:srgbClr val="000000"/>
      </a:folHlink>
    </a:clrScheme>
    <a:fontScheme name="BOUYGUE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316</Words>
  <Application>Microsoft Office PowerPoint</Application>
  <PresentationFormat>Affichage à l'écran (4:3)</PresentationFormat>
  <Paragraphs>107</Paragraphs>
  <Slides>4</Slides>
  <Notes>4</Notes>
  <HiddenSlides>0</HiddenSlides>
  <MMClips>0</MMClips>
  <ScaleCrop>false</ScaleCrop>
  <HeadingPairs>
    <vt:vector size="4" baseType="variant">
      <vt:variant>
        <vt:lpstr>Thème</vt:lpstr>
      </vt:variant>
      <vt:variant>
        <vt:i4>2</vt:i4>
      </vt:variant>
      <vt:variant>
        <vt:lpstr>Titres des diapositives</vt:lpstr>
      </vt:variant>
      <vt:variant>
        <vt:i4>4</vt:i4>
      </vt:variant>
    </vt:vector>
  </HeadingPairs>
  <TitlesOfParts>
    <vt:vector size="6" baseType="lpstr">
      <vt:lpstr>Masque_bleu</vt:lpstr>
      <vt:lpstr>Masque_orange</vt:lpstr>
      <vt:lpstr>Formation Sonorisation Citybox – Mise en service/ réglage</vt:lpstr>
      <vt:lpstr>Actions à mener / Vérification</vt:lpstr>
      <vt:lpstr>Règles de sonorisation</vt:lpstr>
      <vt:lpstr>Réglage volume</vt:lpstr>
    </vt:vector>
  </TitlesOfParts>
  <Company>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N.KHALFOUNE</dc:creator>
  <cp:lastModifiedBy>N.KHALFOUNE</cp:lastModifiedBy>
  <cp:revision>688</cp:revision>
  <dcterms:created xsi:type="dcterms:W3CDTF">2012-06-19T08:22:40Z</dcterms:created>
  <dcterms:modified xsi:type="dcterms:W3CDTF">2014-08-19T10:45:43Z</dcterms:modified>
</cp:coreProperties>
</file>