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39" r:id="rId3"/>
    <p:sldId id="340" r:id="rId4"/>
    <p:sldId id="366" r:id="rId5"/>
    <p:sldId id="367" r:id="rId6"/>
    <p:sldId id="361" r:id="rId7"/>
    <p:sldId id="363" r:id="rId8"/>
    <p:sldId id="364" r:id="rId9"/>
    <p:sldId id="370" r:id="rId10"/>
    <p:sldId id="368" r:id="rId11"/>
    <p:sldId id="360" r:id="rId12"/>
    <p:sldId id="362" r:id="rId13"/>
    <p:sldId id="365" r:id="rId14"/>
    <p:sldId id="371" r:id="rId15"/>
    <p:sldId id="369" r:id="rId16"/>
    <p:sldId id="350" r:id="rId17"/>
    <p:sldId id="351" r:id="rId18"/>
    <p:sldId id="359" r:id="rId19"/>
    <p:sldId id="372" r:id="rId20"/>
    <p:sldId id="373" r:id="rId21"/>
    <p:sldId id="374" r:id="rId22"/>
    <p:sldId id="349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.KHALFOUNE" initials="NK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3C"/>
    <a:srgbClr val="005CA9"/>
    <a:srgbClr val="D9D9D9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8029" autoAdjust="0"/>
  </p:normalViewPr>
  <p:slideViewPr>
    <p:cSldViewPr>
      <p:cViewPr varScale="1">
        <p:scale>
          <a:sx n="103" d="100"/>
          <a:sy n="103" d="100"/>
        </p:scale>
        <p:origin x="108" y="258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19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F7C0-F639-418A-9D81-1AB06FCD577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EFB662-80B3-4BA6-8ED3-E801BC594580}">
      <dgm:prSet phldrT="[Texte]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Communication</a:t>
          </a:r>
          <a:endParaRPr lang="fr-FR" dirty="0"/>
        </a:p>
      </dgm:t>
    </dgm:pt>
    <dgm:pt modelId="{AFA9D01A-96C5-49FA-8CA8-6369A9062544}" type="parTrans" cxnId="{CFA67CC1-7D27-4904-9445-CBEE51E6B699}">
      <dgm:prSet/>
      <dgm:spPr/>
      <dgm:t>
        <a:bodyPr/>
        <a:lstStyle/>
        <a:p>
          <a:endParaRPr lang="fr-FR"/>
        </a:p>
      </dgm:t>
    </dgm:pt>
    <dgm:pt modelId="{A09834E8-36CF-49D8-86AB-D81D00AD580C}" type="sibTrans" cxnId="{CFA67CC1-7D27-4904-9445-CBEE51E6B699}">
      <dgm:prSet/>
      <dgm:spPr/>
      <dgm:t>
        <a:bodyPr/>
        <a:lstStyle/>
        <a:p>
          <a:endParaRPr lang="fr-FR"/>
        </a:p>
      </dgm:t>
    </dgm:pt>
    <dgm:pt modelId="{B863A449-9A3E-4272-BC9C-594EB0674B3D}">
      <dgm:prSet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Défaut sur entrée</a:t>
          </a:r>
        </a:p>
      </dgm:t>
    </dgm:pt>
    <dgm:pt modelId="{0788B7CA-51A0-4199-A72B-F1B812371728}" type="parTrans" cxnId="{EC530410-A51B-4B65-AD5B-09281A3E9B73}">
      <dgm:prSet/>
      <dgm:spPr/>
      <dgm:t>
        <a:bodyPr/>
        <a:lstStyle/>
        <a:p>
          <a:endParaRPr lang="fr-FR"/>
        </a:p>
      </dgm:t>
    </dgm:pt>
    <dgm:pt modelId="{668F6494-87F6-487F-BC55-69C7092DA482}" type="sibTrans" cxnId="{EC530410-A51B-4B65-AD5B-09281A3E9B73}">
      <dgm:prSet/>
      <dgm:spPr/>
      <dgm:t>
        <a:bodyPr/>
        <a:lstStyle/>
        <a:p>
          <a:endParaRPr lang="fr-FR"/>
        </a:p>
      </dgm:t>
    </dgm:pt>
    <dgm:pt modelId="{3D0CA56B-0584-4C34-983D-7124D648710B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smtClean="0"/>
            <a:t>Point lumineux</a:t>
          </a:r>
          <a:endParaRPr lang="fr-FR" dirty="0" smtClean="0"/>
        </a:p>
      </dgm:t>
    </dgm:pt>
    <dgm:pt modelId="{3006F276-E12E-4D8D-B52C-4A8CBC28A24E}" type="parTrans" cxnId="{306D9F45-0850-4807-8229-6D39115B05A9}">
      <dgm:prSet/>
      <dgm:spPr/>
      <dgm:t>
        <a:bodyPr/>
        <a:lstStyle/>
        <a:p>
          <a:endParaRPr lang="fr-FR"/>
        </a:p>
      </dgm:t>
    </dgm:pt>
    <dgm:pt modelId="{415E7728-F99E-4D3D-A599-6DE84B3CE5CB}" type="sibTrans" cxnId="{306D9F45-0850-4807-8229-6D39115B05A9}">
      <dgm:prSet/>
      <dgm:spPr/>
      <dgm:t>
        <a:bodyPr/>
        <a:lstStyle/>
        <a:p>
          <a:endParaRPr lang="fr-FR"/>
        </a:p>
      </dgm:t>
    </dgm:pt>
    <dgm:pt modelId="{460C8C3A-188D-44CE-8768-B0666AF8F37E}">
      <dgm:prSet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Consommation</a:t>
          </a:r>
        </a:p>
      </dgm:t>
    </dgm:pt>
    <dgm:pt modelId="{DCF83D27-8C62-4BE0-BCFF-1AC7AF8891AE}" type="parTrans" cxnId="{326F289A-E0CD-49A8-A2F1-F1A5EC21598D}">
      <dgm:prSet/>
      <dgm:spPr/>
      <dgm:t>
        <a:bodyPr/>
        <a:lstStyle/>
        <a:p>
          <a:endParaRPr lang="fr-FR"/>
        </a:p>
      </dgm:t>
    </dgm:pt>
    <dgm:pt modelId="{4252DAD0-EEF0-453D-8007-26E97F76B860}" type="sibTrans" cxnId="{326F289A-E0CD-49A8-A2F1-F1A5EC21598D}">
      <dgm:prSet/>
      <dgm:spPr/>
      <dgm:t>
        <a:bodyPr/>
        <a:lstStyle/>
        <a:p>
          <a:endParaRPr lang="fr-FR"/>
        </a:p>
      </dgm:t>
    </dgm:pt>
    <dgm:pt modelId="{A1E46D17-AA8C-4D67-8E37-F3ED41200B3B}">
      <dgm:prSet phldrT="[Texte]"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Perte passerelle (perte Citybox Controller)</a:t>
          </a:r>
          <a:endParaRPr lang="fr-FR" sz="1200" i="1" dirty="0"/>
        </a:p>
      </dgm:t>
    </dgm:pt>
    <dgm:pt modelId="{694B32AF-E487-444A-AA30-8BC80B95EBD1}" type="parTrans" cxnId="{18D8142F-96DC-4014-8B35-F4FACCE830D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F67C72F2-1679-492C-B931-047ACA55627B}" type="sibTrans" cxnId="{18D8142F-96DC-4014-8B35-F4FACCE830D1}">
      <dgm:prSet/>
      <dgm:spPr/>
      <dgm:t>
        <a:bodyPr/>
        <a:lstStyle/>
        <a:p>
          <a:endParaRPr lang="fr-FR"/>
        </a:p>
      </dgm:t>
    </dgm:pt>
    <dgm:pt modelId="{9B6E5BC1-DE43-4E3D-8D86-412390B587DE}">
      <dgm:prSet phldrT="[Texte]"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Nœud non communiquant (perte Citybox)</a:t>
          </a:r>
          <a:endParaRPr lang="fr-FR" sz="1200" i="1" dirty="0"/>
        </a:p>
      </dgm:t>
    </dgm:pt>
    <dgm:pt modelId="{0334D18D-5B97-47E0-B320-408E2F3D7892}" type="parTrans" cxnId="{0D47A175-5AF3-4DA4-9C50-4D80E216059F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066951D8-D6D9-43DF-A1E8-7D641E77D044}" type="sibTrans" cxnId="{0D47A175-5AF3-4DA4-9C50-4D80E216059F}">
      <dgm:prSet/>
      <dgm:spPr/>
      <dgm:t>
        <a:bodyPr/>
        <a:lstStyle/>
        <a:p>
          <a:endParaRPr lang="fr-FR"/>
        </a:p>
      </dgm:t>
    </dgm:pt>
    <dgm:pt modelId="{8691DE4F-D613-433C-974E-6C62F7CB9313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Ouverture de porte</a:t>
          </a:r>
        </a:p>
      </dgm:t>
    </dgm:pt>
    <dgm:pt modelId="{4245AEC0-C2A9-425D-A8EB-C1FF11FB478A}" type="parTrans" cxnId="{5A01FDCE-B911-451A-AFDC-FF215E95F0B0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8203CF1E-3DA3-4CE8-92F8-F261D74B119D}" type="sibTrans" cxnId="{5A01FDCE-B911-451A-AFDC-FF215E95F0B0}">
      <dgm:prSet/>
      <dgm:spPr/>
      <dgm:t>
        <a:bodyPr/>
        <a:lstStyle/>
        <a:p>
          <a:endParaRPr lang="fr-FR"/>
        </a:p>
      </dgm:t>
    </dgm:pt>
    <dgm:pt modelId="{AEBA3412-0520-4D02-9862-04883839A5B4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Perte départ </a:t>
          </a:r>
        </a:p>
      </dgm:t>
    </dgm:pt>
    <dgm:pt modelId="{A5C20E5B-8D9D-4584-8202-7AF94F9A7A90}" type="parTrans" cxnId="{98B4B6BD-AA88-48BF-8AB9-572EAA1DF6BF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1FB6A627-5014-4D25-A4DC-7324C10C778C}" type="sibTrans" cxnId="{98B4B6BD-AA88-48BF-8AB9-572EAA1DF6BF}">
      <dgm:prSet/>
      <dgm:spPr/>
      <dgm:t>
        <a:bodyPr/>
        <a:lstStyle/>
        <a:p>
          <a:endParaRPr lang="fr-FR"/>
        </a:p>
      </dgm:t>
    </dgm:pt>
    <dgm:pt modelId="{92F70233-E641-4AED-8931-E9819BA891EC}">
      <dgm:prSet custT="1"/>
      <dgm:spPr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sz="1200" i="1" dirty="0" smtClean="0"/>
            <a:t>Panne de lampe</a:t>
          </a:r>
        </a:p>
      </dgm:t>
    </dgm:pt>
    <dgm:pt modelId="{92749C72-F119-43A6-B5C8-5043B960E949}" type="parTrans" cxnId="{77AD0EB8-7DAE-44E0-86F4-126D54A9163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70555A70-5115-4AA9-B352-9B1DC3298912}" type="sibTrans" cxnId="{77AD0EB8-7DAE-44E0-86F4-126D54A91631}">
      <dgm:prSet/>
      <dgm:spPr/>
      <dgm:t>
        <a:bodyPr/>
        <a:lstStyle/>
        <a:p>
          <a:endParaRPr lang="fr-FR"/>
        </a:p>
      </dgm:t>
    </dgm:pt>
    <dgm:pt modelId="{912921E2-1FEF-47A5-9409-92570A81C25F}">
      <dgm:prSet custT="1"/>
      <dgm:spPr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sz="1200" i="1" dirty="0" smtClean="0"/>
            <a:t>Erreur commande ballast</a:t>
          </a:r>
        </a:p>
      </dgm:t>
    </dgm:pt>
    <dgm:pt modelId="{8BB543AC-E862-4EB9-88CE-4B93A67CB1E1}" type="parTrans" cxnId="{C4A402AA-86B5-4B85-B3B1-6CDE04A74972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18598F61-29B6-4C02-AEA7-F63D99F75324}" type="sibTrans" cxnId="{C4A402AA-86B5-4B85-B3B1-6CDE04A74972}">
      <dgm:prSet/>
      <dgm:spPr/>
      <dgm:t>
        <a:bodyPr/>
        <a:lstStyle/>
        <a:p>
          <a:endParaRPr lang="fr-FR"/>
        </a:p>
      </dgm:t>
    </dgm:pt>
    <dgm:pt modelId="{66692790-A377-49F9-8C7F-9A24F1C19B99}">
      <dgm:prSet custT="1"/>
      <dgm:spPr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sz="1200" i="1" dirty="0" smtClean="0"/>
            <a:t>Panne de nœud</a:t>
          </a:r>
        </a:p>
      </dgm:t>
    </dgm:pt>
    <dgm:pt modelId="{881461F2-26B9-42AE-AFA1-C272900C4990}" type="parTrans" cxnId="{E58455AE-9EE1-414F-8435-3EBFC6E8601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476726B1-BB25-4934-B0C5-DACCEE2B9DDD}" type="sibTrans" cxnId="{E58455AE-9EE1-414F-8435-3EBFC6E86018}">
      <dgm:prSet/>
      <dgm:spPr/>
      <dgm:t>
        <a:bodyPr/>
        <a:lstStyle/>
        <a:p>
          <a:endParaRPr lang="fr-FR"/>
        </a:p>
      </dgm:t>
    </dgm:pt>
    <dgm:pt modelId="{CD7A2B40-005E-4048-8288-5797F3C5DC6C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sz="1200" i="1" dirty="0" smtClean="0"/>
            <a:t>Consommation anormale</a:t>
          </a:r>
          <a:endParaRPr lang="fr-FR" sz="1200" i="1" dirty="0"/>
        </a:p>
      </dgm:t>
    </dgm:pt>
    <dgm:pt modelId="{536E48E6-4CD2-4684-960B-435604A4CA90}" type="parTrans" cxnId="{C5DD7D6D-CDB9-406D-A54A-8975200D4047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BA55816A-8F88-46FE-BDA4-FE643AFEAD63}" type="sibTrans" cxnId="{C5DD7D6D-CDB9-406D-A54A-8975200D4047}">
      <dgm:prSet/>
      <dgm:spPr/>
      <dgm:t>
        <a:bodyPr/>
        <a:lstStyle/>
        <a:p>
          <a:endParaRPr lang="fr-FR"/>
        </a:p>
      </dgm:t>
    </dgm:pt>
    <dgm:pt modelId="{C54DCAFF-0224-458D-9D07-1FB8E6C4C3C6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Input </a:t>
          </a:r>
          <a:r>
            <a:rPr lang="fr-FR" sz="1200" i="1" dirty="0" err="1" smtClean="0"/>
            <a:t>Failure</a:t>
          </a:r>
          <a:r>
            <a:rPr lang="fr-FR" sz="1200" i="1" dirty="0" smtClean="0"/>
            <a:t> X</a:t>
          </a:r>
        </a:p>
      </dgm:t>
    </dgm:pt>
    <dgm:pt modelId="{9371809B-D2AB-47B1-8A12-05140AED9AB0}" type="parTrans" cxnId="{2CE93A50-7875-4192-ACC1-0480F4D94AE1}">
      <dgm:prSet/>
      <dgm:spPr/>
      <dgm:t>
        <a:bodyPr/>
        <a:lstStyle/>
        <a:p>
          <a:endParaRPr lang="fr-FR"/>
        </a:p>
      </dgm:t>
    </dgm:pt>
    <dgm:pt modelId="{5BA09D69-19DA-48A8-BB28-13BC85ACB01A}" type="sibTrans" cxnId="{2CE93A50-7875-4192-ACC1-0480F4D94AE1}">
      <dgm:prSet/>
      <dgm:spPr/>
      <dgm:t>
        <a:bodyPr/>
        <a:lstStyle/>
        <a:p>
          <a:endParaRPr lang="fr-FR"/>
        </a:p>
      </dgm:t>
    </dgm:pt>
    <dgm:pt modelId="{8FCE3B22-90C3-41ED-892D-C3318CB1DBF8}">
      <dgm:prSet custT="1"/>
      <dgm:spPr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sz="1200" i="1" dirty="0" smtClean="0"/>
            <a:t>Panne de ballast</a:t>
          </a:r>
        </a:p>
      </dgm:t>
    </dgm:pt>
    <dgm:pt modelId="{F2F74173-8776-49CE-93EA-E7ADFF9B3A08}" type="parTrans" cxnId="{E78C5D55-F947-4C0E-ADF7-A56654E402CD}">
      <dgm:prSet/>
      <dgm:spPr/>
      <dgm:t>
        <a:bodyPr/>
        <a:lstStyle/>
        <a:p>
          <a:endParaRPr lang="fr-FR"/>
        </a:p>
      </dgm:t>
    </dgm:pt>
    <dgm:pt modelId="{D346626D-B685-4435-B502-721BA67E36ED}" type="sibTrans" cxnId="{E78C5D55-F947-4C0E-ADF7-A56654E402CD}">
      <dgm:prSet/>
      <dgm:spPr/>
      <dgm:t>
        <a:bodyPr/>
        <a:lstStyle/>
        <a:p>
          <a:endParaRPr lang="fr-FR"/>
        </a:p>
      </dgm:t>
    </dgm:pt>
    <dgm:pt modelId="{18F0881B-D8E1-4E68-89C1-C0EB11ED7289}" type="pres">
      <dgm:prSet presAssocID="{98A8F7C0-F639-418A-9D81-1AB06FCD57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C51F179-2833-47EB-93BA-A2CAAC9D9EC7}" type="pres">
      <dgm:prSet presAssocID="{6BEFB662-80B3-4BA6-8ED3-E801BC594580}" presName="root" presStyleCnt="0"/>
      <dgm:spPr/>
    </dgm:pt>
    <dgm:pt modelId="{29FBD750-12F2-4B85-816A-5B319175C9BF}" type="pres">
      <dgm:prSet presAssocID="{6BEFB662-80B3-4BA6-8ED3-E801BC594580}" presName="rootComposite" presStyleCnt="0"/>
      <dgm:spPr/>
    </dgm:pt>
    <dgm:pt modelId="{28B3604C-FA57-414C-A6CA-D0FEDBF07C46}" type="pres">
      <dgm:prSet presAssocID="{6BEFB662-80B3-4BA6-8ED3-E801BC594580}" presName="rootText" presStyleLbl="node1" presStyleIdx="0" presStyleCnt="4" custLinFactNeighborX="4224" custLinFactNeighborY="3094"/>
      <dgm:spPr/>
      <dgm:t>
        <a:bodyPr/>
        <a:lstStyle/>
        <a:p>
          <a:endParaRPr lang="fr-FR"/>
        </a:p>
      </dgm:t>
    </dgm:pt>
    <dgm:pt modelId="{E172FDB1-C054-4B60-B225-6F8E32A6D07E}" type="pres">
      <dgm:prSet presAssocID="{6BEFB662-80B3-4BA6-8ED3-E801BC594580}" presName="rootConnector" presStyleLbl="node1" presStyleIdx="0" presStyleCnt="4"/>
      <dgm:spPr/>
      <dgm:t>
        <a:bodyPr/>
        <a:lstStyle/>
        <a:p>
          <a:endParaRPr lang="fr-FR"/>
        </a:p>
      </dgm:t>
    </dgm:pt>
    <dgm:pt modelId="{903FB7F1-0505-40BF-A5E0-FC1F3DD9A8C1}" type="pres">
      <dgm:prSet presAssocID="{6BEFB662-80B3-4BA6-8ED3-E801BC594580}" presName="childShape" presStyleCnt="0"/>
      <dgm:spPr/>
    </dgm:pt>
    <dgm:pt modelId="{E034A418-8F03-498F-A59E-2061D9A8C259}" type="pres">
      <dgm:prSet presAssocID="{694B32AF-E487-444A-AA30-8BC80B95EBD1}" presName="Name13" presStyleLbl="parChTrans1D2" presStyleIdx="0" presStyleCnt="10"/>
      <dgm:spPr/>
      <dgm:t>
        <a:bodyPr/>
        <a:lstStyle/>
        <a:p>
          <a:endParaRPr lang="fr-FR"/>
        </a:p>
      </dgm:t>
    </dgm:pt>
    <dgm:pt modelId="{471A2874-93F1-487B-B455-890A0E32C74D}" type="pres">
      <dgm:prSet presAssocID="{A1E46D17-AA8C-4D67-8E37-F3ED41200B3B}" presName="childText" presStyleLbl="bgAcc1" presStyleIdx="0" presStyleCnt="10" custLinFactNeighborX="5280" custLinFactNeighborY="30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098C81-62ED-411A-BB69-897FBE16D3D9}" type="pres">
      <dgm:prSet presAssocID="{0334D18D-5B97-47E0-B320-408E2F3D7892}" presName="Name13" presStyleLbl="parChTrans1D2" presStyleIdx="1" presStyleCnt="10"/>
      <dgm:spPr/>
      <dgm:t>
        <a:bodyPr/>
        <a:lstStyle/>
        <a:p>
          <a:endParaRPr lang="fr-FR"/>
        </a:p>
      </dgm:t>
    </dgm:pt>
    <dgm:pt modelId="{A746F481-C2C8-41D8-BACE-056FFDA9FA57}" type="pres">
      <dgm:prSet presAssocID="{9B6E5BC1-DE43-4E3D-8D86-412390B587DE}" presName="childText" presStyleLbl="bgAcc1" presStyleIdx="1" presStyleCnt="10" custLinFactNeighborX="5280" custLinFactNeighborY="30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F40193-3892-4C29-956F-E288480A51FC}" type="pres">
      <dgm:prSet presAssocID="{B863A449-9A3E-4272-BC9C-594EB0674B3D}" presName="root" presStyleCnt="0"/>
      <dgm:spPr/>
    </dgm:pt>
    <dgm:pt modelId="{8CCF9461-ED3A-4F51-A424-0CA8A3490522}" type="pres">
      <dgm:prSet presAssocID="{B863A449-9A3E-4272-BC9C-594EB0674B3D}" presName="rootComposite" presStyleCnt="0"/>
      <dgm:spPr/>
    </dgm:pt>
    <dgm:pt modelId="{4537C6FD-35F8-4A2F-BF04-CE6F58C64261}" type="pres">
      <dgm:prSet presAssocID="{B863A449-9A3E-4272-BC9C-594EB0674B3D}" presName="rootText" presStyleLbl="node1" presStyleIdx="1" presStyleCnt="4" custLinFactNeighborX="4224" custLinFactNeighborY="3094"/>
      <dgm:spPr/>
      <dgm:t>
        <a:bodyPr/>
        <a:lstStyle/>
        <a:p>
          <a:endParaRPr lang="fr-FR"/>
        </a:p>
      </dgm:t>
    </dgm:pt>
    <dgm:pt modelId="{EF81B5F9-A343-4A39-A34C-74D009E46A0B}" type="pres">
      <dgm:prSet presAssocID="{B863A449-9A3E-4272-BC9C-594EB0674B3D}" presName="rootConnector" presStyleLbl="node1" presStyleIdx="1" presStyleCnt="4"/>
      <dgm:spPr/>
      <dgm:t>
        <a:bodyPr/>
        <a:lstStyle/>
        <a:p>
          <a:endParaRPr lang="fr-FR"/>
        </a:p>
      </dgm:t>
    </dgm:pt>
    <dgm:pt modelId="{47D68AE7-8A66-422E-A486-F5FFE42816B0}" type="pres">
      <dgm:prSet presAssocID="{B863A449-9A3E-4272-BC9C-594EB0674B3D}" presName="childShape" presStyleCnt="0"/>
      <dgm:spPr/>
    </dgm:pt>
    <dgm:pt modelId="{474D2F8B-ECB6-4B23-8103-6C8A123DB197}" type="pres">
      <dgm:prSet presAssocID="{4245AEC0-C2A9-425D-A8EB-C1FF11FB478A}" presName="Name13" presStyleLbl="parChTrans1D2" presStyleIdx="2" presStyleCnt="10"/>
      <dgm:spPr/>
      <dgm:t>
        <a:bodyPr/>
        <a:lstStyle/>
        <a:p>
          <a:endParaRPr lang="fr-FR"/>
        </a:p>
      </dgm:t>
    </dgm:pt>
    <dgm:pt modelId="{6255BB6D-C931-4B4A-AB49-46B58E1CBC8E}" type="pres">
      <dgm:prSet presAssocID="{8691DE4F-D613-433C-974E-6C62F7CB9313}" presName="childText" presStyleLbl="bgAcc1" presStyleIdx="2" presStyleCnt="10" custLinFactNeighborX="5280" custLinFactNeighborY="30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3D7ED-DEC4-4ABC-AC9A-E09F04B651D3}" type="pres">
      <dgm:prSet presAssocID="{A5C20E5B-8D9D-4584-8202-7AF94F9A7A90}" presName="Name13" presStyleLbl="parChTrans1D2" presStyleIdx="3" presStyleCnt="10"/>
      <dgm:spPr/>
      <dgm:t>
        <a:bodyPr/>
        <a:lstStyle/>
        <a:p>
          <a:endParaRPr lang="fr-FR"/>
        </a:p>
      </dgm:t>
    </dgm:pt>
    <dgm:pt modelId="{1B2C75AE-0464-4CAE-AE3F-EBAF95509481}" type="pres">
      <dgm:prSet presAssocID="{AEBA3412-0520-4D02-9862-04883839A5B4}" presName="childText" presStyleLbl="bgAcc1" presStyleIdx="3" presStyleCnt="10" custLinFactNeighborX="5280" custLinFactNeighborY="30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D77D25-8E22-4A48-993F-801DB1927641}" type="pres">
      <dgm:prSet presAssocID="{9371809B-D2AB-47B1-8A12-05140AED9AB0}" presName="Name13" presStyleLbl="parChTrans1D2" presStyleIdx="4" presStyleCnt="10"/>
      <dgm:spPr/>
      <dgm:t>
        <a:bodyPr/>
        <a:lstStyle/>
        <a:p>
          <a:endParaRPr lang="fr-FR"/>
        </a:p>
      </dgm:t>
    </dgm:pt>
    <dgm:pt modelId="{460A6C2E-5A8D-4E18-90E5-CD3C8DBE8DE1}" type="pres">
      <dgm:prSet presAssocID="{C54DCAFF-0224-458D-9D07-1FB8E6C4C3C6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8C182F-1798-421D-95C3-ADA49F5A56BF}" type="pres">
      <dgm:prSet presAssocID="{3D0CA56B-0584-4C34-983D-7124D648710B}" presName="root" presStyleCnt="0"/>
      <dgm:spPr/>
    </dgm:pt>
    <dgm:pt modelId="{E574C83A-00F3-4132-BAA5-D8548EE459B6}" type="pres">
      <dgm:prSet presAssocID="{3D0CA56B-0584-4C34-983D-7124D648710B}" presName="rootComposite" presStyleCnt="0"/>
      <dgm:spPr/>
    </dgm:pt>
    <dgm:pt modelId="{FCE4D35D-A55B-44E6-9974-5983D116456C}" type="pres">
      <dgm:prSet presAssocID="{3D0CA56B-0584-4C34-983D-7124D648710B}" presName="rootText" presStyleLbl="node1" presStyleIdx="2" presStyleCnt="4"/>
      <dgm:spPr/>
      <dgm:t>
        <a:bodyPr/>
        <a:lstStyle/>
        <a:p>
          <a:endParaRPr lang="fr-FR"/>
        </a:p>
      </dgm:t>
    </dgm:pt>
    <dgm:pt modelId="{9360126C-BBAD-4280-A52D-FDB1F015960B}" type="pres">
      <dgm:prSet presAssocID="{3D0CA56B-0584-4C34-983D-7124D648710B}" presName="rootConnector" presStyleLbl="node1" presStyleIdx="2" presStyleCnt="4"/>
      <dgm:spPr/>
      <dgm:t>
        <a:bodyPr/>
        <a:lstStyle/>
        <a:p>
          <a:endParaRPr lang="fr-FR"/>
        </a:p>
      </dgm:t>
    </dgm:pt>
    <dgm:pt modelId="{0E83260B-9B16-464F-990E-97BAD5867A63}" type="pres">
      <dgm:prSet presAssocID="{3D0CA56B-0584-4C34-983D-7124D648710B}" presName="childShape" presStyleCnt="0"/>
      <dgm:spPr/>
    </dgm:pt>
    <dgm:pt modelId="{48FC5959-67CC-461C-982A-86B0A38875BA}" type="pres">
      <dgm:prSet presAssocID="{92749C72-F119-43A6-B5C8-5043B960E949}" presName="Name13" presStyleLbl="parChTrans1D2" presStyleIdx="5" presStyleCnt="10"/>
      <dgm:spPr/>
      <dgm:t>
        <a:bodyPr/>
        <a:lstStyle/>
        <a:p>
          <a:endParaRPr lang="fr-FR"/>
        </a:p>
      </dgm:t>
    </dgm:pt>
    <dgm:pt modelId="{8F75B35D-75A1-4304-A71D-0419436409DC}" type="pres">
      <dgm:prSet presAssocID="{92F70233-E641-4AED-8931-E9819BA891EC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D38427-15B8-47A4-AE74-8831899EA9D8}" type="pres">
      <dgm:prSet presAssocID="{8BB543AC-E862-4EB9-88CE-4B93A67CB1E1}" presName="Name13" presStyleLbl="parChTrans1D2" presStyleIdx="6" presStyleCnt="10"/>
      <dgm:spPr/>
      <dgm:t>
        <a:bodyPr/>
        <a:lstStyle/>
        <a:p>
          <a:endParaRPr lang="fr-FR"/>
        </a:p>
      </dgm:t>
    </dgm:pt>
    <dgm:pt modelId="{A990E1DC-34FC-4EDE-B995-B25CDC488081}" type="pres">
      <dgm:prSet presAssocID="{912921E2-1FEF-47A5-9409-92570A81C25F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EA583D-8FC5-4F49-B38F-2E01C0C7E7DB}" type="pres">
      <dgm:prSet presAssocID="{881461F2-26B9-42AE-AFA1-C272900C4990}" presName="Name13" presStyleLbl="parChTrans1D2" presStyleIdx="7" presStyleCnt="10"/>
      <dgm:spPr/>
      <dgm:t>
        <a:bodyPr/>
        <a:lstStyle/>
        <a:p>
          <a:endParaRPr lang="fr-FR"/>
        </a:p>
      </dgm:t>
    </dgm:pt>
    <dgm:pt modelId="{A77927F3-0076-40C8-B4BA-F7C51D3CD448}" type="pres">
      <dgm:prSet presAssocID="{66692790-A377-49F9-8C7F-9A24F1C19B99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3819BA-7158-4D7E-A4FB-D296981A58A0}" type="pres">
      <dgm:prSet presAssocID="{F2F74173-8776-49CE-93EA-E7ADFF9B3A08}" presName="Name13" presStyleLbl="parChTrans1D2" presStyleIdx="8" presStyleCnt="10"/>
      <dgm:spPr/>
      <dgm:t>
        <a:bodyPr/>
        <a:lstStyle/>
        <a:p>
          <a:endParaRPr lang="fr-FR"/>
        </a:p>
      </dgm:t>
    </dgm:pt>
    <dgm:pt modelId="{F0E15511-71F9-4ADC-8151-8AB0A8C17ADA}" type="pres">
      <dgm:prSet presAssocID="{8FCE3B22-90C3-41ED-892D-C3318CB1DBF8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9440A5-2A86-4074-A9C2-DA2BC0E23B22}" type="pres">
      <dgm:prSet presAssocID="{460C8C3A-188D-44CE-8768-B0666AF8F37E}" presName="root" presStyleCnt="0"/>
      <dgm:spPr/>
    </dgm:pt>
    <dgm:pt modelId="{0AE3B9ED-7FA2-4747-BA2C-DF03EA30E5AF}" type="pres">
      <dgm:prSet presAssocID="{460C8C3A-188D-44CE-8768-B0666AF8F37E}" presName="rootComposite" presStyleCnt="0"/>
      <dgm:spPr/>
    </dgm:pt>
    <dgm:pt modelId="{D6BF9AC1-CC4E-45AF-8233-02D1E2095884}" type="pres">
      <dgm:prSet presAssocID="{460C8C3A-188D-44CE-8768-B0666AF8F37E}" presName="rootText" presStyleLbl="node1" presStyleIdx="3" presStyleCnt="4" custLinFactNeighborX="4224" custLinFactNeighborY="3094"/>
      <dgm:spPr/>
      <dgm:t>
        <a:bodyPr/>
        <a:lstStyle/>
        <a:p>
          <a:endParaRPr lang="fr-FR"/>
        </a:p>
      </dgm:t>
    </dgm:pt>
    <dgm:pt modelId="{39375C04-2D6B-46FC-8B46-7D04C934D2B9}" type="pres">
      <dgm:prSet presAssocID="{460C8C3A-188D-44CE-8768-B0666AF8F37E}" presName="rootConnector" presStyleLbl="node1" presStyleIdx="3" presStyleCnt="4"/>
      <dgm:spPr/>
      <dgm:t>
        <a:bodyPr/>
        <a:lstStyle/>
        <a:p>
          <a:endParaRPr lang="fr-FR"/>
        </a:p>
      </dgm:t>
    </dgm:pt>
    <dgm:pt modelId="{936EBC00-A690-4ABD-9E60-BA21E4408F40}" type="pres">
      <dgm:prSet presAssocID="{460C8C3A-188D-44CE-8768-B0666AF8F37E}" presName="childShape" presStyleCnt="0"/>
      <dgm:spPr/>
    </dgm:pt>
    <dgm:pt modelId="{96EBFA8E-F695-477E-9F96-B4F6E1F26C25}" type="pres">
      <dgm:prSet presAssocID="{536E48E6-4CD2-4684-960B-435604A4CA90}" presName="Name13" presStyleLbl="parChTrans1D2" presStyleIdx="9" presStyleCnt="10"/>
      <dgm:spPr/>
      <dgm:t>
        <a:bodyPr/>
        <a:lstStyle/>
        <a:p>
          <a:endParaRPr lang="fr-FR"/>
        </a:p>
      </dgm:t>
    </dgm:pt>
    <dgm:pt modelId="{12BC6BAC-34FC-4C78-8DCB-7EEB273B002D}" type="pres">
      <dgm:prSet presAssocID="{CD7A2B40-005E-4048-8288-5797F3C5DC6C}" presName="childText" presStyleLbl="bgAcc1" presStyleIdx="9" presStyleCnt="10" custLinFactNeighborX="5280" custLinFactNeighborY="30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81EBEF-E0E7-4DE2-A4CA-424D58359DAE}" type="presOf" srcId="{B863A449-9A3E-4272-BC9C-594EB0674B3D}" destId="{4537C6FD-35F8-4A2F-BF04-CE6F58C64261}" srcOrd="0" destOrd="0" presId="urn:microsoft.com/office/officeart/2005/8/layout/hierarchy3"/>
    <dgm:cxn modelId="{6E84EFC3-69B2-406B-9E5C-750AA70B370C}" type="presOf" srcId="{8BB543AC-E862-4EB9-88CE-4B93A67CB1E1}" destId="{24D38427-15B8-47A4-AE74-8831899EA9D8}" srcOrd="0" destOrd="0" presId="urn:microsoft.com/office/officeart/2005/8/layout/hierarchy3"/>
    <dgm:cxn modelId="{A412EBAB-2729-4427-902F-6F2C9A483FF0}" type="presOf" srcId="{460C8C3A-188D-44CE-8768-B0666AF8F37E}" destId="{39375C04-2D6B-46FC-8B46-7D04C934D2B9}" srcOrd="1" destOrd="0" presId="urn:microsoft.com/office/officeart/2005/8/layout/hierarchy3"/>
    <dgm:cxn modelId="{0FCB8068-389E-409D-9DA5-F8735DEE42A3}" type="presOf" srcId="{C54DCAFF-0224-458D-9D07-1FB8E6C4C3C6}" destId="{460A6C2E-5A8D-4E18-90E5-CD3C8DBE8DE1}" srcOrd="0" destOrd="0" presId="urn:microsoft.com/office/officeart/2005/8/layout/hierarchy3"/>
    <dgm:cxn modelId="{D08F7FE8-DD38-4CC8-95C0-531095AE9663}" type="presOf" srcId="{694B32AF-E487-444A-AA30-8BC80B95EBD1}" destId="{E034A418-8F03-498F-A59E-2061D9A8C259}" srcOrd="0" destOrd="0" presId="urn:microsoft.com/office/officeart/2005/8/layout/hierarchy3"/>
    <dgm:cxn modelId="{502D1001-C0D7-4D61-B37E-7BDB24F69660}" type="presOf" srcId="{92F70233-E641-4AED-8931-E9819BA891EC}" destId="{8F75B35D-75A1-4304-A71D-0419436409DC}" srcOrd="0" destOrd="0" presId="urn:microsoft.com/office/officeart/2005/8/layout/hierarchy3"/>
    <dgm:cxn modelId="{DC8CBD27-4FD2-436F-98BB-BD091B9B7354}" type="presOf" srcId="{0334D18D-5B97-47E0-B320-408E2F3D7892}" destId="{FE098C81-62ED-411A-BB69-897FBE16D3D9}" srcOrd="0" destOrd="0" presId="urn:microsoft.com/office/officeart/2005/8/layout/hierarchy3"/>
    <dgm:cxn modelId="{EC530410-A51B-4B65-AD5B-09281A3E9B73}" srcId="{98A8F7C0-F639-418A-9D81-1AB06FCD577C}" destId="{B863A449-9A3E-4272-BC9C-594EB0674B3D}" srcOrd="1" destOrd="0" parTransId="{0788B7CA-51A0-4199-A72B-F1B812371728}" sibTransId="{668F6494-87F6-487F-BC55-69C7092DA482}"/>
    <dgm:cxn modelId="{31515A87-4EDD-4B81-A3B8-1D5634CE4C3D}" type="presOf" srcId="{9B6E5BC1-DE43-4E3D-8D86-412390B587DE}" destId="{A746F481-C2C8-41D8-BACE-056FFDA9FA57}" srcOrd="0" destOrd="0" presId="urn:microsoft.com/office/officeart/2005/8/layout/hierarchy3"/>
    <dgm:cxn modelId="{18D8142F-96DC-4014-8B35-F4FACCE830D1}" srcId="{6BEFB662-80B3-4BA6-8ED3-E801BC594580}" destId="{A1E46D17-AA8C-4D67-8E37-F3ED41200B3B}" srcOrd="0" destOrd="0" parTransId="{694B32AF-E487-444A-AA30-8BC80B95EBD1}" sibTransId="{F67C72F2-1679-492C-B931-047ACA55627B}"/>
    <dgm:cxn modelId="{0D47A175-5AF3-4DA4-9C50-4D80E216059F}" srcId="{6BEFB662-80B3-4BA6-8ED3-E801BC594580}" destId="{9B6E5BC1-DE43-4E3D-8D86-412390B587DE}" srcOrd="1" destOrd="0" parTransId="{0334D18D-5B97-47E0-B320-408E2F3D7892}" sibTransId="{066951D8-D6D9-43DF-A1E8-7D641E77D044}"/>
    <dgm:cxn modelId="{350D793C-F4B7-4B82-AC6D-B8AED44F8946}" type="presOf" srcId="{536E48E6-4CD2-4684-960B-435604A4CA90}" destId="{96EBFA8E-F695-477E-9F96-B4F6E1F26C25}" srcOrd="0" destOrd="0" presId="urn:microsoft.com/office/officeart/2005/8/layout/hierarchy3"/>
    <dgm:cxn modelId="{98B4B6BD-AA88-48BF-8AB9-572EAA1DF6BF}" srcId="{B863A449-9A3E-4272-BC9C-594EB0674B3D}" destId="{AEBA3412-0520-4D02-9862-04883839A5B4}" srcOrd="1" destOrd="0" parTransId="{A5C20E5B-8D9D-4584-8202-7AF94F9A7A90}" sibTransId="{1FB6A627-5014-4D25-A4DC-7324C10C778C}"/>
    <dgm:cxn modelId="{77AD0EB8-7DAE-44E0-86F4-126D54A91631}" srcId="{3D0CA56B-0584-4C34-983D-7124D648710B}" destId="{92F70233-E641-4AED-8931-E9819BA891EC}" srcOrd="0" destOrd="0" parTransId="{92749C72-F119-43A6-B5C8-5043B960E949}" sibTransId="{70555A70-5115-4AA9-B352-9B1DC3298912}"/>
    <dgm:cxn modelId="{ED05919D-9F8F-40A4-A03D-01048B966BFE}" type="presOf" srcId="{A5C20E5B-8D9D-4584-8202-7AF94F9A7A90}" destId="{F8F3D7ED-DEC4-4ABC-AC9A-E09F04B651D3}" srcOrd="0" destOrd="0" presId="urn:microsoft.com/office/officeart/2005/8/layout/hierarchy3"/>
    <dgm:cxn modelId="{CFA67CC1-7D27-4904-9445-CBEE51E6B699}" srcId="{98A8F7C0-F639-418A-9D81-1AB06FCD577C}" destId="{6BEFB662-80B3-4BA6-8ED3-E801BC594580}" srcOrd="0" destOrd="0" parTransId="{AFA9D01A-96C5-49FA-8CA8-6369A9062544}" sibTransId="{A09834E8-36CF-49D8-86AB-D81D00AD580C}"/>
    <dgm:cxn modelId="{CE20B858-EE2F-4F82-A543-1E2D7EAD6F09}" type="presOf" srcId="{92749C72-F119-43A6-B5C8-5043B960E949}" destId="{48FC5959-67CC-461C-982A-86B0A38875BA}" srcOrd="0" destOrd="0" presId="urn:microsoft.com/office/officeart/2005/8/layout/hierarchy3"/>
    <dgm:cxn modelId="{E58455AE-9EE1-414F-8435-3EBFC6E86018}" srcId="{3D0CA56B-0584-4C34-983D-7124D648710B}" destId="{66692790-A377-49F9-8C7F-9A24F1C19B99}" srcOrd="2" destOrd="0" parTransId="{881461F2-26B9-42AE-AFA1-C272900C4990}" sibTransId="{476726B1-BB25-4934-B0C5-DACCEE2B9DDD}"/>
    <dgm:cxn modelId="{E78C5D55-F947-4C0E-ADF7-A56654E402CD}" srcId="{3D0CA56B-0584-4C34-983D-7124D648710B}" destId="{8FCE3B22-90C3-41ED-892D-C3318CB1DBF8}" srcOrd="3" destOrd="0" parTransId="{F2F74173-8776-49CE-93EA-E7ADFF9B3A08}" sibTransId="{D346626D-B685-4435-B502-721BA67E36ED}"/>
    <dgm:cxn modelId="{11B9F9B6-3840-46C1-A6F0-0B79BE656EAB}" type="presOf" srcId="{6BEFB662-80B3-4BA6-8ED3-E801BC594580}" destId="{E172FDB1-C054-4B60-B225-6F8E32A6D07E}" srcOrd="1" destOrd="0" presId="urn:microsoft.com/office/officeart/2005/8/layout/hierarchy3"/>
    <dgm:cxn modelId="{87C3AA2B-6CC6-4B8A-8B9A-0DE36DF03391}" type="presOf" srcId="{912921E2-1FEF-47A5-9409-92570A81C25F}" destId="{A990E1DC-34FC-4EDE-B995-B25CDC488081}" srcOrd="0" destOrd="0" presId="urn:microsoft.com/office/officeart/2005/8/layout/hierarchy3"/>
    <dgm:cxn modelId="{C5DD7D6D-CDB9-406D-A54A-8975200D4047}" srcId="{460C8C3A-188D-44CE-8768-B0666AF8F37E}" destId="{CD7A2B40-005E-4048-8288-5797F3C5DC6C}" srcOrd="0" destOrd="0" parTransId="{536E48E6-4CD2-4684-960B-435604A4CA90}" sibTransId="{BA55816A-8F88-46FE-BDA4-FE643AFEAD63}"/>
    <dgm:cxn modelId="{90717B0A-1276-4731-840B-86912CBA5C5F}" type="presOf" srcId="{8691DE4F-D613-433C-974E-6C62F7CB9313}" destId="{6255BB6D-C931-4B4A-AB49-46B58E1CBC8E}" srcOrd="0" destOrd="0" presId="urn:microsoft.com/office/officeart/2005/8/layout/hierarchy3"/>
    <dgm:cxn modelId="{1F714552-75CC-4D34-9B0D-3B28E5E8C276}" type="presOf" srcId="{AEBA3412-0520-4D02-9862-04883839A5B4}" destId="{1B2C75AE-0464-4CAE-AE3F-EBAF95509481}" srcOrd="0" destOrd="0" presId="urn:microsoft.com/office/officeart/2005/8/layout/hierarchy3"/>
    <dgm:cxn modelId="{F89D92D6-B446-4B5C-925F-DAC4E63F4A70}" type="presOf" srcId="{3D0CA56B-0584-4C34-983D-7124D648710B}" destId="{FCE4D35D-A55B-44E6-9974-5983D116456C}" srcOrd="0" destOrd="0" presId="urn:microsoft.com/office/officeart/2005/8/layout/hierarchy3"/>
    <dgm:cxn modelId="{35C3B066-337C-4E46-87F1-A2DD8CD0D15E}" type="presOf" srcId="{B863A449-9A3E-4272-BC9C-594EB0674B3D}" destId="{EF81B5F9-A343-4A39-A34C-74D009E46A0B}" srcOrd="1" destOrd="0" presId="urn:microsoft.com/office/officeart/2005/8/layout/hierarchy3"/>
    <dgm:cxn modelId="{2039ACF0-BB34-4174-A8EA-767497B134D8}" type="presOf" srcId="{A1E46D17-AA8C-4D67-8E37-F3ED41200B3B}" destId="{471A2874-93F1-487B-B455-890A0E32C74D}" srcOrd="0" destOrd="0" presId="urn:microsoft.com/office/officeart/2005/8/layout/hierarchy3"/>
    <dgm:cxn modelId="{5B23BBC1-4F15-4D91-8E93-CFCC18CB98BF}" type="presOf" srcId="{460C8C3A-188D-44CE-8768-B0666AF8F37E}" destId="{D6BF9AC1-CC4E-45AF-8233-02D1E2095884}" srcOrd="0" destOrd="0" presId="urn:microsoft.com/office/officeart/2005/8/layout/hierarchy3"/>
    <dgm:cxn modelId="{326F289A-E0CD-49A8-A2F1-F1A5EC21598D}" srcId="{98A8F7C0-F639-418A-9D81-1AB06FCD577C}" destId="{460C8C3A-188D-44CE-8768-B0666AF8F37E}" srcOrd="3" destOrd="0" parTransId="{DCF83D27-8C62-4BE0-BCFF-1AC7AF8891AE}" sibTransId="{4252DAD0-EEF0-453D-8007-26E97F76B860}"/>
    <dgm:cxn modelId="{C4A402AA-86B5-4B85-B3B1-6CDE04A74972}" srcId="{3D0CA56B-0584-4C34-983D-7124D648710B}" destId="{912921E2-1FEF-47A5-9409-92570A81C25F}" srcOrd="1" destOrd="0" parTransId="{8BB543AC-E862-4EB9-88CE-4B93A67CB1E1}" sibTransId="{18598F61-29B6-4C02-AEA7-F63D99F75324}"/>
    <dgm:cxn modelId="{B6883DC1-84E7-4E4C-9304-514ABABBE005}" type="presOf" srcId="{4245AEC0-C2A9-425D-A8EB-C1FF11FB478A}" destId="{474D2F8B-ECB6-4B23-8103-6C8A123DB197}" srcOrd="0" destOrd="0" presId="urn:microsoft.com/office/officeart/2005/8/layout/hierarchy3"/>
    <dgm:cxn modelId="{F60676F6-6E8F-4B19-809B-E7C76BD4A5EF}" type="presOf" srcId="{3D0CA56B-0584-4C34-983D-7124D648710B}" destId="{9360126C-BBAD-4280-A52D-FDB1F015960B}" srcOrd="1" destOrd="0" presId="urn:microsoft.com/office/officeart/2005/8/layout/hierarchy3"/>
    <dgm:cxn modelId="{5A01FDCE-B911-451A-AFDC-FF215E95F0B0}" srcId="{B863A449-9A3E-4272-BC9C-594EB0674B3D}" destId="{8691DE4F-D613-433C-974E-6C62F7CB9313}" srcOrd="0" destOrd="0" parTransId="{4245AEC0-C2A9-425D-A8EB-C1FF11FB478A}" sibTransId="{8203CF1E-3DA3-4CE8-92F8-F261D74B119D}"/>
    <dgm:cxn modelId="{2DDBEFD6-94C5-434A-8AF9-5B5A25DF3A26}" type="presOf" srcId="{66692790-A377-49F9-8C7F-9A24F1C19B99}" destId="{A77927F3-0076-40C8-B4BA-F7C51D3CD448}" srcOrd="0" destOrd="0" presId="urn:microsoft.com/office/officeart/2005/8/layout/hierarchy3"/>
    <dgm:cxn modelId="{306D9F45-0850-4807-8229-6D39115B05A9}" srcId="{98A8F7C0-F639-418A-9D81-1AB06FCD577C}" destId="{3D0CA56B-0584-4C34-983D-7124D648710B}" srcOrd="2" destOrd="0" parTransId="{3006F276-E12E-4D8D-B52C-4A8CBC28A24E}" sibTransId="{415E7728-F99E-4D3D-A599-6DE84B3CE5CB}"/>
    <dgm:cxn modelId="{5B6704B8-BE8D-41F5-B895-89D6527DBBC6}" type="presOf" srcId="{CD7A2B40-005E-4048-8288-5797F3C5DC6C}" destId="{12BC6BAC-34FC-4C78-8DCB-7EEB273B002D}" srcOrd="0" destOrd="0" presId="urn:microsoft.com/office/officeart/2005/8/layout/hierarchy3"/>
    <dgm:cxn modelId="{1DA75E5A-C570-4AC6-A113-D2335575EB8B}" type="presOf" srcId="{8FCE3B22-90C3-41ED-892D-C3318CB1DBF8}" destId="{F0E15511-71F9-4ADC-8151-8AB0A8C17ADA}" srcOrd="0" destOrd="0" presId="urn:microsoft.com/office/officeart/2005/8/layout/hierarchy3"/>
    <dgm:cxn modelId="{2CE93A50-7875-4192-ACC1-0480F4D94AE1}" srcId="{B863A449-9A3E-4272-BC9C-594EB0674B3D}" destId="{C54DCAFF-0224-458D-9D07-1FB8E6C4C3C6}" srcOrd="2" destOrd="0" parTransId="{9371809B-D2AB-47B1-8A12-05140AED9AB0}" sibTransId="{5BA09D69-19DA-48A8-BB28-13BC85ACB01A}"/>
    <dgm:cxn modelId="{99CECED2-3327-40BC-B745-6F83E47DF451}" type="presOf" srcId="{881461F2-26B9-42AE-AFA1-C272900C4990}" destId="{FDEA583D-8FC5-4F49-B38F-2E01C0C7E7DB}" srcOrd="0" destOrd="0" presId="urn:microsoft.com/office/officeart/2005/8/layout/hierarchy3"/>
    <dgm:cxn modelId="{FF8CE144-C28B-4E00-804B-37FEED6FC95C}" type="presOf" srcId="{98A8F7C0-F639-418A-9D81-1AB06FCD577C}" destId="{18F0881B-D8E1-4E68-89C1-C0EB11ED7289}" srcOrd="0" destOrd="0" presId="urn:microsoft.com/office/officeart/2005/8/layout/hierarchy3"/>
    <dgm:cxn modelId="{A4FF76ED-3C82-4D67-B1B6-A429CD261470}" type="presOf" srcId="{9371809B-D2AB-47B1-8A12-05140AED9AB0}" destId="{9BD77D25-8E22-4A48-993F-801DB1927641}" srcOrd="0" destOrd="0" presId="urn:microsoft.com/office/officeart/2005/8/layout/hierarchy3"/>
    <dgm:cxn modelId="{3EA4A1A3-B207-44A1-A7A0-309397E24B60}" type="presOf" srcId="{6BEFB662-80B3-4BA6-8ED3-E801BC594580}" destId="{28B3604C-FA57-414C-A6CA-D0FEDBF07C46}" srcOrd="0" destOrd="0" presId="urn:microsoft.com/office/officeart/2005/8/layout/hierarchy3"/>
    <dgm:cxn modelId="{D9DC6C9A-29BD-497A-9B13-85A2402BF448}" type="presOf" srcId="{F2F74173-8776-49CE-93EA-E7ADFF9B3A08}" destId="{4A3819BA-7158-4D7E-A4FB-D296981A58A0}" srcOrd="0" destOrd="0" presId="urn:microsoft.com/office/officeart/2005/8/layout/hierarchy3"/>
    <dgm:cxn modelId="{FCBA9CA3-6E8A-4584-8D71-826F1943BEBF}" type="presParOf" srcId="{18F0881B-D8E1-4E68-89C1-C0EB11ED7289}" destId="{AC51F179-2833-47EB-93BA-A2CAAC9D9EC7}" srcOrd="0" destOrd="0" presId="urn:microsoft.com/office/officeart/2005/8/layout/hierarchy3"/>
    <dgm:cxn modelId="{4BA26C75-9664-4A71-B10F-530D566C80FB}" type="presParOf" srcId="{AC51F179-2833-47EB-93BA-A2CAAC9D9EC7}" destId="{29FBD750-12F2-4B85-816A-5B319175C9BF}" srcOrd="0" destOrd="0" presId="urn:microsoft.com/office/officeart/2005/8/layout/hierarchy3"/>
    <dgm:cxn modelId="{14181B42-BACE-47ED-99F5-538E035FE38D}" type="presParOf" srcId="{29FBD750-12F2-4B85-816A-5B319175C9BF}" destId="{28B3604C-FA57-414C-A6CA-D0FEDBF07C46}" srcOrd="0" destOrd="0" presId="urn:microsoft.com/office/officeart/2005/8/layout/hierarchy3"/>
    <dgm:cxn modelId="{D2BCB20E-426D-427C-9505-1EFC06A68165}" type="presParOf" srcId="{29FBD750-12F2-4B85-816A-5B319175C9BF}" destId="{E172FDB1-C054-4B60-B225-6F8E32A6D07E}" srcOrd="1" destOrd="0" presId="urn:microsoft.com/office/officeart/2005/8/layout/hierarchy3"/>
    <dgm:cxn modelId="{1A977286-8948-4C23-9189-6467F35F863A}" type="presParOf" srcId="{AC51F179-2833-47EB-93BA-A2CAAC9D9EC7}" destId="{903FB7F1-0505-40BF-A5E0-FC1F3DD9A8C1}" srcOrd="1" destOrd="0" presId="urn:microsoft.com/office/officeart/2005/8/layout/hierarchy3"/>
    <dgm:cxn modelId="{93AC53BE-D2E9-4EF5-816B-F717C799AD2D}" type="presParOf" srcId="{903FB7F1-0505-40BF-A5E0-FC1F3DD9A8C1}" destId="{E034A418-8F03-498F-A59E-2061D9A8C259}" srcOrd="0" destOrd="0" presId="urn:microsoft.com/office/officeart/2005/8/layout/hierarchy3"/>
    <dgm:cxn modelId="{F97DC2EF-8B05-4A8F-A6F3-C6B07FECC0EA}" type="presParOf" srcId="{903FB7F1-0505-40BF-A5E0-FC1F3DD9A8C1}" destId="{471A2874-93F1-487B-B455-890A0E32C74D}" srcOrd="1" destOrd="0" presId="urn:microsoft.com/office/officeart/2005/8/layout/hierarchy3"/>
    <dgm:cxn modelId="{1090E894-003C-48F0-B4F4-136D00FB3F44}" type="presParOf" srcId="{903FB7F1-0505-40BF-A5E0-FC1F3DD9A8C1}" destId="{FE098C81-62ED-411A-BB69-897FBE16D3D9}" srcOrd="2" destOrd="0" presId="urn:microsoft.com/office/officeart/2005/8/layout/hierarchy3"/>
    <dgm:cxn modelId="{24AB24CC-C221-4A1B-AD6E-F6369959CE00}" type="presParOf" srcId="{903FB7F1-0505-40BF-A5E0-FC1F3DD9A8C1}" destId="{A746F481-C2C8-41D8-BACE-056FFDA9FA57}" srcOrd="3" destOrd="0" presId="urn:microsoft.com/office/officeart/2005/8/layout/hierarchy3"/>
    <dgm:cxn modelId="{3650D05D-A934-43F6-9233-797FDAA27013}" type="presParOf" srcId="{18F0881B-D8E1-4E68-89C1-C0EB11ED7289}" destId="{8DF40193-3892-4C29-956F-E288480A51FC}" srcOrd="1" destOrd="0" presId="urn:microsoft.com/office/officeart/2005/8/layout/hierarchy3"/>
    <dgm:cxn modelId="{E5FED165-27D7-4C2D-BAF5-D00127CB063F}" type="presParOf" srcId="{8DF40193-3892-4C29-956F-E288480A51FC}" destId="{8CCF9461-ED3A-4F51-A424-0CA8A3490522}" srcOrd="0" destOrd="0" presId="urn:microsoft.com/office/officeart/2005/8/layout/hierarchy3"/>
    <dgm:cxn modelId="{257AC03A-CA94-456C-AF19-A9584DBF20EE}" type="presParOf" srcId="{8CCF9461-ED3A-4F51-A424-0CA8A3490522}" destId="{4537C6FD-35F8-4A2F-BF04-CE6F58C64261}" srcOrd="0" destOrd="0" presId="urn:microsoft.com/office/officeart/2005/8/layout/hierarchy3"/>
    <dgm:cxn modelId="{DAF52AEA-417C-4DCC-8ABA-856FE774319F}" type="presParOf" srcId="{8CCF9461-ED3A-4F51-A424-0CA8A3490522}" destId="{EF81B5F9-A343-4A39-A34C-74D009E46A0B}" srcOrd="1" destOrd="0" presId="urn:microsoft.com/office/officeart/2005/8/layout/hierarchy3"/>
    <dgm:cxn modelId="{2EA197FB-5651-446F-8BFD-DE55364A111F}" type="presParOf" srcId="{8DF40193-3892-4C29-956F-E288480A51FC}" destId="{47D68AE7-8A66-422E-A486-F5FFE42816B0}" srcOrd="1" destOrd="0" presId="urn:microsoft.com/office/officeart/2005/8/layout/hierarchy3"/>
    <dgm:cxn modelId="{A82EC041-6542-483B-BF8C-3D9E9D76200E}" type="presParOf" srcId="{47D68AE7-8A66-422E-A486-F5FFE42816B0}" destId="{474D2F8B-ECB6-4B23-8103-6C8A123DB197}" srcOrd="0" destOrd="0" presId="urn:microsoft.com/office/officeart/2005/8/layout/hierarchy3"/>
    <dgm:cxn modelId="{E97F9FCB-B2B5-452A-8D1C-628C891E0081}" type="presParOf" srcId="{47D68AE7-8A66-422E-A486-F5FFE42816B0}" destId="{6255BB6D-C931-4B4A-AB49-46B58E1CBC8E}" srcOrd="1" destOrd="0" presId="urn:microsoft.com/office/officeart/2005/8/layout/hierarchy3"/>
    <dgm:cxn modelId="{C5A33F1A-7156-40E6-BF23-4017A08D1E43}" type="presParOf" srcId="{47D68AE7-8A66-422E-A486-F5FFE42816B0}" destId="{F8F3D7ED-DEC4-4ABC-AC9A-E09F04B651D3}" srcOrd="2" destOrd="0" presId="urn:microsoft.com/office/officeart/2005/8/layout/hierarchy3"/>
    <dgm:cxn modelId="{C614E499-FBF3-4BC2-B561-3BB2F278A545}" type="presParOf" srcId="{47D68AE7-8A66-422E-A486-F5FFE42816B0}" destId="{1B2C75AE-0464-4CAE-AE3F-EBAF95509481}" srcOrd="3" destOrd="0" presId="urn:microsoft.com/office/officeart/2005/8/layout/hierarchy3"/>
    <dgm:cxn modelId="{6A31AC65-DEBA-4907-8DEB-0F665F2156E8}" type="presParOf" srcId="{47D68AE7-8A66-422E-A486-F5FFE42816B0}" destId="{9BD77D25-8E22-4A48-993F-801DB1927641}" srcOrd="4" destOrd="0" presId="urn:microsoft.com/office/officeart/2005/8/layout/hierarchy3"/>
    <dgm:cxn modelId="{F296883C-C631-4AC1-9ABE-4F29116D10B3}" type="presParOf" srcId="{47D68AE7-8A66-422E-A486-F5FFE42816B0}" destId="{460A6C2E-5A8D-4E18-90E5-CD3C8DBE8DE1}" srcOrd="5" destOrd="0" presId="urn:microsoft.com/office/officeart/2005/8/layout/hierarchy3"/>
    <dgm:cxn modelId="{F316C1D6-E206-4D9C-B112-0D534B5B297C}" type="presParOf" srcId="{18F0881B-D8E1-4E68-89C1-C0EB11ED7289}" destId="{328C182F-1798-421D-95C3-ADA49F5A56BF}" srcOrd="2" destOrd="0" presId="urn:microsoft.com/office/officeart/2005/8/layout/hierarchy3"/>
    <dgm:cxn modelId="{285C0783-B4CB-412A-810B-7FB7667B1510}" type="presParOf" srcId="{328C182F-1798-421D-95C3-ADA49F5A56BF}" destId="{E574C83A-00F3-4132-BAA5-D8548EE459B6}" srcOrd="0" destOrd="0" presId="urn:microsoft.com/office/officeart/2005/8/layout/hierarchy3"/>
    <dgm:cxn modelId="{77176DF9-AC42-4795-A32E-07C55E759FE7}" type="presParOf" srcId="{E574C83A-00F3-4132-BAA5-D8548EE459B6}" destId="{FCE4D35D-A55B-44E6-9974-5983D116456C}" srcOrd="0" destOrd="0" presId="urn:microsoft.com/office/officeart/2005/8/layout/hierarchy3"/>
    <dgm:cxn modelId="{EBA8EC07-ED7C-4031-90EC-8F172A658767}" type="presParOf" srcId="{E574C83A-00F3-4132-BAA5-D8548EE459B6}" destId="{9360126C-BBAD-4280-A52D-FDB1F015960B}" srcOrd="1" destOrd="0" presId="urn:microsoft.com/office/officeart/2005/8/layout/hierarchy3"/>
    <dgm:cxn modelId="{972021E9-C78E-4EF6-B9A2-2D20AD15D312}" type="presParOf" srcId="{328C182F-1798-421D-95C3-ADA49F5A56BF}" destId="{0E83260B-9B16-464F-990E-97BAD5867A63}" srcOrd="1" destOrd="0" presId="urn:microsoft.com/office/officeart/2005/8/layout/hierarchy3"/>
    <dgm:cxn modelId="{A0658F42-A3B1-47C2-BF4F-6710199615F0}" type="presParOf" srcId="{0E83260B-9B16-464F-990E-97BAD5867A63}" destId="{48FC5959-67CC-461C-982A-86B0A38875BA}" srcOrd="0" destOrd="0" presId="urn:microsoft.com/office/officeart/2005/8/layout/hierarchy3"/>
    <dgm:cxn modelId="{4B26EEAF-33F4-4019-8195-9D459AC2B12A}" type="presParOf" srcId="{0E83260B-9B16-464F-990E-97BAD5867A63}" destId="{8F75B35D-75A1-4304-A71D-0419436409DC}" srcOrd="1" destOrd="0" presId="urn:microsoft.com/office/officeart/2005/8/layout/hierarchy3"/>
    <dgm:cxn modelId="{FA285E3F-3B4E-4B21-8C02-29C67901FA6C}" type="presParOf" srcId="{0E83260B-9B16-464F-990E-97BAD5867A63}" destId="{24D38427-15B8-47A4-AE74-8831899EA9D8}" srcOrd="2" destOrd="0" presId="urn:microsoft.com/office/officeart/2005/8/layout/hierarchy3"/>
    <dgm:cxn modelId="{F047C6C0-3512-4839-8F06-C2FCF0643058}" type="presParOf" srcId="{0E83260B-9B16-464F-990E-97BAD5867A63}" destId="{A990E1DC-34FC-4EDE-B995-B25CDC488081}" srcOrd="3" destOrd="0" presId="urn:microsoft.com/office/officeart/2005/8/layout/hierarchy3"/>
    <dgm:cxn modelId="{0C4CB6C5-5280-44A7-B67A-0DEA5894F7A7}" type="presParOf" srcId="{0E83260B-9B16-464F-990E-97BAD5867A63}" destId="{FDEA583D-8FC5-4F49-B38F-2E01C0C7E7DB}" srcOrd="4" destOrd="0" presId="urn:microsoft.com/office/officeart/2005/8/layout/hierarchy3"/>
    <dgm:cxn modelId="{BDEF7962-83DE-4142-9F28-4A7B77B9C6FE}" type="presParOf" srcId="{0E83260B-9B16-464F-990E-97BAD5867A63}" destId="{A77927F3-0076-40C8-B4BA-F7C51D3CD448}" srcOrd="5" destOrd="0" presId="urn:microsoft.com/office/officeart/2005/8/layout/hierarchy3"/>
    <dgm:cxn modelId="{3B7DF7A5-5D86-40A7-971C-A2D2B03607B0}" type="presParOf" srcId="{0E83260B-9B16-464F-990E-97BAD5867A63}" destId="{4A3819BA-7158-4D7E-A4FB-D296981A58A0}" srcOrd="6" destOrd="0" presId="urn:microsoft.com/office/officeart/2005/8/layout/hierarchy3"/>
    <dgm:cxn modelId="{C3232DC7-A967-4546-83A2-12DAE18942D1}" type="presParOf" srcId="{0E83260B-9B16-464F-990E-97BAD5867A63}" destId="{F0E15511-71F9-4ADC-8151-8AB0A8C17ADA}" srcOrd="7" destOrd="0" presId="urn:microsoft.com/office/officeart/2005/8/layout/hierarchy3"/>
    <dgm:cxn modelId="{94BBADCD-28DE-4A9D-AA1E-F114E924DCFA}" type="presParOf" srcId="{18F0881B-D8E1-4E68-89C1-C0EB11ED7289}" destId="{BA9440A5-2A86-4074-A9C2-DA2BC0E23B22}" srcOrd="3" destOrd="0" presId="urn:microsoft.com/office/officeart/2005/8/layout/hierarchy3"/>
    <dgm:cxn modelId="{421E05B6-9534-4E79-B751-6E7A226906C4}" type="presParOf" srcId="{BA9440A5-2A86-4074-A9C2-DA2BC0E23B22}" destId="{0AE3B9ED-7FA2-4747-BA2C-DF03EA30E5AF}" srcOrd="0" destOrd="0" presId="urn:microsoft.com/office/officeart/2005/8/layout/hierarchy3"/>
    <dgm:cxn modelId="{F94376AA-A626-48A3-8DCC-88375A448099}" type="presParOf" srcId="{0AE3B9ED-7FA2-4747-BA2C-DF03EA30E5AF}" destId="{D6BF9AC1-CC4E-45AF-8233-02D1E2095884}" srcOrd="0" destOrd="0" presId="urn:microsoft.com/office/officeart/2005/8/layout/hierarchy3"/>
    <dgm:cxn modelId="{A117B10A-A0E7-4058-BF79-C2E5583B7FB5}" type="presParOf" srcId="{0AE3B9ED-7FA2-4747-BA2C-DF03EA30E5AF}" destId="{39375C04-2D6B-46FC-8B46-7D04C934D2B9}" srcOrd="1" destOrd="0" presId="urn:microsoft.com/office/officeart/2005/8/layout/hierarchy3"/>
    <dgm:cxn modelId="{534DD2E6-B5D6-4E6B-8AA6-07441B5C5E5C}" type="presParOf" srcId="{BA9440A5-2A86-4074-A9C2-DA2BC0E23B22}" destId="{936EBC00-A690-4ABD-9E60-BA21E4408F40}" srcOrd="1" destOrd="0" presId="urn:microsoft.com/office/officeart/2005/8/layout/hierarchy3"/>
    <dgm:cxn modelId="{CC1F99F2-F53D-4F2B-AB1C-0939085A4BA0}" type="presParOf" srcId="{936EBC00-A690-4ABD-9E60-BA21E4408F40}" destId="{96EBFA8E-F695-477E-9F96-B4F6E1F26C25}" srcOrd="0" destOrd="0" presId="urn:microsoft.com/office/officeart/2005/8/layout/hierarchy3"/>
    <dgm:cxn modelId="{E9162CF6-57C1-4FAD-8CDC-1553CB11B487}" type="presParOf" srcId="{936EBC00-A690-4ABD-9E60-BA21E4408F40}" destId="{12BC6BAC-34FC-4C78-8DCB-7EEB273B002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3604C-FA57-414C-A6CA-D0FEDBF07C46}">
      <dsp:nvSpPr>
        <dsp:cNvPr id="0" name=""/>
        <dsp:cNvSpPr/>
      </dsp:nvSpPr>
      <dsp:spPr>
        <a:xfrm>
          <a:off x="72837" y="192086"/>
          <a:ext cx="1689567" cy="84478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Communication</a:t>
          </a:r>
          <a:endParaRPr lang="fr-FR" sz="1800" kern="1200" dirty="0"/>
        </a:p>
      </dsp:txBody>
      <dsp:txXfrm>
        <a:off x="97580" y="216829"/>
        <a:ext cx="1640081" cy="795297"/>
      </dsp:txXfrm>
    </dsp:sp>
    <dsp:sp modelId="{E034A418-8F03-498F-A59E-2061D9A8C259}">
      <dsp:nvSpPr>
        <dsp:cNvPr id="0" name=""/>
        <dsp:cNvSpPr/>
      </dsp:nvSpPr>
      <dsp:spPr>
        <a:xfrm>
          <a:off x="241794" y="1036870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A2874-93F1-487B-B455-890A0E32C74D}">
      <dsp:nvSpPr>
        <dsp:cNvPr id="0" name=""/>
        <dsp:cNvSpPr/>
      </dsp:nvSpPr>
      <dsp:spPr>
        <a:xfrm>
          <a:off x="410750" y="1248066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Perte passerelle (perte Citybox Controller)</a:t>
          </a:r>
          <a:endParaRPr lang="fr-FR" sz="1200" i="1" kern="1200" dirty="0"/>
        </a:p>
      </dsp:txBody>
      <dsp:txXfrm>
        <a:off x="435493" y="1272809"/>
        <a:ext cx="1302167" cy="795297"/>
      </dsp:txXfrm>
    </dsp:sp>
    <dsp:sp modelId="{FE098C81-62ED-411A-BB69-897FBE16D3D9}">
      <dsp:nvSpPr>
        <dsp:cNvPr id="0" name=""/>
        <dsp:cNvSpPr/>
      </dsp:nvSpPr>
      <dsp:spPr>
        <a:xfrm>
          <a:off x="241794" y="1036870"/>
          <a:ext cx="168956" cy="1689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67"/>
              </a:lnTo>
              <a:lnTo>
                <a:pt x="168956" y="168956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6F481-C2C8-41D8-BACE-056FFDA9FA57}">
      <dsp:nvSpPr>
        <dsp:cNvPr id="0" name=""/>
        <dsp:cNvSpPr/>
      </dsp:nvSpPr>
      <dsp:spPr>
        <a:xfrm>
          <a:off x="410750" y="2304045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Nœud non communiquant (perte Citybox)</a:t>
          </a:r>
          <a:endParaRPr lang="fr-FR" sz="1200" i="1" kern="1200" dirty="0"/>
        </a:p>
      </dsp:txBody>
      <dsp:txXfrm>
        <a:off x="435493" y="2328788"/>
        <a:ext cx="1302167" cy="795297"/>
      </dsp:txXfrm>
    </dsp:sp>
    <dsp:sp modelId="{4537C6FD-35F8-4A2F-BF04-CE6F58C64261}">
      <dsp:nvSpPr>
        <dsp:cNvPr id="0" name=""/>
        <dsp:cNvSpPr/>
      </dsp:nvSpPr>
      <dsp:spPr>
        <a:xfrm>
          <a:off x="2184796" y="192086"/>
          <a:ext cx="1689567" cy="84478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Défaut sur entrée</a:t>
          </a:r>
        </a:p>
      </dsp:txBody>
      <dsp:txXfrm>
        <a:off x="2209539" y="216829"/>
        <a:ext cx="1640081" cy="795297"/>
      </dsp:txXfrm>
    </dsp:sp>
    <dsp:sp modelId="{474D2F8B-ECB6-4B23-8103-6C8A123DB197}">
      <dsp:nvSpPr>
        <dsp:cNvPr id="0" name=""/>
        <dsp:cNvSpPr/>
      </dsp:nvSpPr>
      <dsp:spPr>
        <a:xfrm>
          <a:off x="2353752" y="1036870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5BB6D-C931-4B4A-AB49-46B58E1CBC8E}">
      <dsp:nvSpPr>
        <dsp:cNvPr id="0" name=""/>
        <dsp:cNvSpPr/>
      </dsp:nvSpPr>
      <dsp:spPr>
        <a:xfrm>
          <a:off x="2522709" y="1248066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Ouverture de porte</a:t>
          </a:r>
        </a:p>
      </dsp:txBody>
      <dsp:txXfrm>
        <a:off x="2547452" y="1272809"/>
        <a:ext cx="1302167" cy="795297"/>
      </dsp:txXfrm>
    </dsp:sp>
    <dsp:sp modelId="{F8F3D7ED-DEC4-4ABC-AC9A-E09F04B651D3}">
      <dsp:nvSpPr>
        <dsp:cNvPr id="0" name=""/>
        <dsp:cNvSpPr/>
      </dsp:nvSpPr>
      <dsp:spPr>
        <a:xfrm>
          <a:off x="2353752" y="1036870"/>
          <a:ext cx="168956" cy="1689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67"/>
              </a:lnTo>
              <a:lnTo>
                <a:pt x="168956" y="168956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C75AE-0464-4CAE-AE3F-EBAF95509481}">
      <dsp:nvSpPr>
        <dsp:cNvPr id="0" name=""/>
        <dsp:cNvSpPr/>
      </dsp:nvSpPr>
      <dsp:spPr>
        <a:xfrm>
          <a:off x="2522709" y="2304045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Perte départ </a:t>
          </a:r>
        </a:p>
      </dsp:txBody>
      <dsp:txXfrm>
        <a:off x="2547452" y="2328788"/>
        <a:ext cx="1302167" cy="795297"/>
      </dsp:txXfrm>
    </dsp:sp>
    <dsp:sp modelId="{9BD77D25-8E22-4A48-993F-801DB1927641}">
      <dsp:nvSpPr>
        <dsp:cNvPr id="0" name=""/>
        <dsp:cNvSpPr/>
      </dsp:nvSpPr>
      <dsp:spPr>
        <a:xfrm>
          <a:off x="2353752" y="1036870"/>
          <a:ext cx="97589" cy="2719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408"/>
              </a:lnTo>
              <a:lnTo>
                <a:pt x="97589" y="27194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A6C2E-5A8D-4E18-90E5-CD3C8DBE8DE1}">
      <dsp:nvSpPr>
        <dsp:cNvPr id="0" name=""/>
        <dsp:cNvSpPr/>
      </dsp:nvSpPr>
      <dsp:spPr>
        <a:xfrm>
          <a:off x="2451342" y="3333887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Input </a:t>
          </a:r>
          <a:r>
            <a:rPr lang="fr-FR" sz="1200" i="1" kern="1200" dirty="0" err="1" smtClean="0"/>
            <a:t>Failure</a:t>
          </a:r>
          <a:r>
            <a:rPr lang="fr-FR" sz="1200" i="1" kern="1200" dirty="0" smtClean="0"/>
            <a:t> X</a:t>
          </a:r>
        </a:p>
      </dsp:txBody>
      <dsp:txXfrm>
        <a:off x="2476085" y="3358630"/>
        <a:ext cx="1302167" cy="795297"/>
      </dsp:txXfrm>
    </dsp:sp>
    <dsp:sp modelId="{FCE4D35D-A55B-44E6-9974-5983D116456C}">
      <dsp:nvSpPr>
        <dsp:cNvPr id="0" name=""/>
        <dsp:cNvSpPr/>
      </dsp:nvSpPr>
      <dsp:spPr>
        <a:xfrm>
          <a:off x="4225387" y="165949"/>
          <a:ext cx="1689567" cy="84478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Point lumineux</a:t>
          </a:r>
          <a:endParaRPr lang="fr-FR" sz="1800" kern="1200" dirty="0" smtClean="0"/>
        </a:p>
      </dsp:txBody>
      <dsp:txXfrm>
        <a:off x="4250130" y="190692"/>
        <a:ext cx="1640081" cy="795297"/>
      </dsp:txXfrm>
    </dsp:sp>
    <dsp:sp modelId="{48FC5959-67CC-461C-982A-86B0A38875BA}">
      <dsp:nvSpPr>
        <dsp:cNvPr id="0" name=""/>
        <dsp:cNvSpPr/>
      </dsp:nvSpPr>
      <dsp:spPr>
        <a:xfrm>
          <a:off x="4394344" y="1010732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B35D-75A1-4304-A71D-0419436409DC}">
      <dsp:nvSpPr>
        <dsp:cNvPr id="0" name=""/>
        <dsp:cNvSpPr/>
      </dsp:nvSpPr>
      <dsp:spPr>
        <a:xfrm>
          <a:off x="4563301" y="1221928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Panne de lampe</a:t>
          </a:r>
        </a:p>
      </dsp:txBody>
      <dsp:txXfrm>
        <a:off x="4588044" y="1246671"/>
        <a:ext cx="1302167" cy="795297"/>
      </dsp:txXfrm>
    </dsp:sp>
    <dsp:sp modelId="{24D38427-15B8-47A4-AE74-8831899EA9D8}">
      <dsp:nvSpPr>
        <dsp:cNvPr id="0" name=""/>
        <dsp:cNvSpPr/>
      </dsp:nvSpPr>
      <dsp:spPr>
        <a:xfrm>
          <a:off x="4394344" y="1010732"/>
          <a:ext cx="168956" cy="1689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67"/>
              </a:lnTo>
              <a:lnTo>
                <a:pt x="168956" y="168956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0E1DC-34FC-4EDE-B995-B25CDC488081}">
      <dsp:nvSpPr>
        <dsp:cNvPr id="0" name=""/>
        <dsp:cNvSpPr/>
      </dsp:nvSpPr>
      <dsp:spPr>
        <a:xfrm>
          <a:off x="4563301" y="2277908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Erreur commande ballast</a:t>
          </a:r>
        </a:p>
      </dsp:txBody>
      <dsp:txXfrm>
        <a:off x="4588044" y="2302651"/>
        <a:ext cx="1302167" cy="795297"/>
      </dsp:txXfrm>
    </dsp:sp>
    <dsp:sp modelId="{FDEA583D-8FC5-4F49-B38F-2E01C0C7E7DB}">
      <dsp:nvSpPr>
        <dsp:cNvPr id="0" name=""/>
        <dsp:cNvSpPr/>
      </dsp:nvSpPr>
      <dsp:spPr>
        <a:xfrm>
          <a:off x="4394344" y="1010732"/>
          <a:ext cx="168956" cy="274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546"/>
              </a:lnTo>
              <a:lnTo>
                <a:pt x="168956" y="274554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927F3-0076-40C8-B4BA-F7C51D3CD448}">
      <dsp:nvSpPr>
        <dsp:cNvPr id="0" name=""/>
        <dsp:cNvSpPr/>
      </dsp:nvSpPr>
      <dsp:spPr>
        <a:xfrm>
          <a:off x="4563301" y="3333887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Panne de nœud</a:t>
          </a:r>
        </a:p>
      </dsp:txBody>
      <dsp:txXfrm>
        <a:off x="4588044" y="3358630"/>
        <a:ext cx="1302167" cy="795297"/>
      </dsp:txXfrm>
    </dsp:sp>
    <dsp:sp modelId="{4A3819BA-7158-4D7E-A4FB-D296981A58A0}">
      <dsp:nvSpPr>
        <dsp:cNvPr id="0" name=""/>
        <dsp:cNvSpPr/>
      </dsp:nvSpPr>
      <dsp:spPr>
        <a:xfrm>
          <a:off x="4394344" y="1010732"/>
          <a:ext cx="168956" cy="380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526"/>
              </a:lnTo>
              <a:lnTo>
                <a:pt x="168956" y="380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15511-71F9-4ADC-8151-8AB0A8C17ADA}">
      <dsp:nvSpPr>
        <dsp:cNvPr id="0" name=""/>
        <dsp:cNvSpPr/>
      </dsp:nvSpPr>
      <dsp:spPr>
        <a:xfrm>
          <a:off x="4563301" y="4389867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Panne de ballast</a:t>
          </a:r>
        </a:p>
      </dsp:txBody>
      <dsp:txXfrm>
        <a:off x="4588044" y="4414610"/>
        <a:ext cx="1302167" cy="795297"/>
      </dsp:txXfrm>
    </dsp:sp>
    <dsp:sp modelId="{D6BF9AC1-CC4E-45AF-8233-02D1E2095884}">
      <dsp:nvSpPr>
        <dsp:cNvPr id="0" name=""/>
        <dsp:cNvSpPr/>
      </dsp:nvSpPr>
      <dsp:spPr>
        <a:xfrm>
          <a:off x="6338816" y="192086"/>
          <a:ext cx="1689567" cy="84478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Consommation</a:t>
          </a:r>
        </a:p>
      </dsp:txBody>
      <dsp:txXfrm>
        <a:off x="6363559" y="216829"/>
        <a:ext cx="1640081" cy="795297"/>
      </dsp:txXfrm>
    </dsp:sp>
    <dsp:sp modelId="{96EBFA8E-F695-477E-9F96-B4F6E1F26C25}">
      <dsp:nvSpPr>
        <dsp:cNvPr id="0" name=""/>
        <dsp:cNvSpPr/>
      </dsp:nvSpPr>
      <dsp:spPr>
        <a:xfrm>
          <a:off x="6507773" y="1036870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C6BAC-34FC-4C78-8DCB-7EEB273B002D}">
      <dsp:nvSpPr>
        <dsp:cNvPr id="0" name=""/>
        <dsp:cNvSpPr/>
      </dsp:nvSpPr>
      <dsp:spPr>
        <a:xfrm>
          <a:off x="6676730" y="1248066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Consommation anormale</a:t>
          </a:r>
          <a:endParaRPr lang="fr-FR" sz="1200" i="1" kern="1200" dirty="0"/>
        </a:p>
      </dsp:txBody>
      <dsp:txXfrm>
        <a:off x="6701473" y="1272809"/>
        <a:ext cx="1302167" cy="79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00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bg1"/>
                </a:solidFill>
              </a:rPr>
              <a:t>Communication </a:t>
            </a:r>
            <a:r>
              <a:rPr lang="fr-FR" dirty="0" smtClean="0">
                <a:solidFill>
                  <a:prstClr val="black"/>
                </a:solidFill>
              </a:rPr>
              <a:t>(perte passerelle, nœud non communiquant)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Défaut sur entrée (ouverture de porte, perte départ)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Lampe (Panne de lampe, erreur commande ballast, panne de nœud)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Consommation anormale (Consommation anormale)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0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sym typeface="Wingdings" pitchFamily="2" charset="2"/>
              </a:rPr>
              <a:t>Si le </a:t>
            </a:r>
            <a:r>
              <a:rPr lang="fr-FR" sz="1600" dirty="0" err="1" smtClean="0">
                <a:sym typeface="Wingdings" pitchFamily="2" charset="2"/>
              </a:rPr>
              <a:t>nodeFailure</a:t>
            </a:r>
            <a:r>
              <a:rPr lang="fr-FR" sz="1600" dirty="0" smtClean="0">
                <a:sym typeface="Wingdings" pitchFamily="2" charset="2"/>
              </a:rPr>
              <a:t> se produit sur un grand nombre de point dans un petit périmètre, il vaut mieux couper l’alimentation et les remettre sous tension pour voir si la panne disparaît ou non. On a eu ce cas inexpliqué sur un poste (pendant la première session de formation), on ne sait toujours pas pourquoi les cartes métro étaient « choquées » et ont eu besoin d’un reboot physique, pas sûr qu’on puisse en parler pour l’instant en formation…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51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F4DC7E-DFE7-4103-8B92-FE822191F8AA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A37395C-8D56-4DD2-8B64-2737A23CA912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B56725-61F5-4BBD-B27B-880A9F6BBB5D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E041A5-ACEC-44C8-981E-B5C6C991A60B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D4E24C8-8509-4BA3-B08A-84DCAA4E0D7D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D006CBD-2A99-497D-9ACF-93BF2AC06B83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3B7-210A-441E-AFB5-53394F0E03E8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958088C-D7FA-497B-9C8E-952D71AD612E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1BC8-7EA4-441A-902A-7375AA9BC2EC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864B-9D0B-4073-8F28-3EF166645150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25B7-5534-42A0-B27F-7D448E6518CA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E3DB-EB11-4617-B366-5CF4657D6E1C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0D4FBC19-FC7F-4DAF-A96E-CD400232D49E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7FDFF743-9F9F-4E72-94B1-C5A2BA9CB24D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7272808" cy="2132808"/>
          </a:xfrm>
        </p:spPr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Supervision - Causes et Traitement des pannes – Lampe</a:t>
            </a:r>
          </a:p>
          <a:p>
            <a:r>
              <a:rPr lang="fr-FR" sz="2400" i="1" dirty="0" smtClean="0">
                <a:solidFill>
                  <a:schemeClr val="accent5"/>
                </a:solidFill>
              </a:rPr>
              <a:t>Formation Citybox Télégestion</a:t>
            </a:r>
            <a:endParaRPr lang="fr-FR" sz="2400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/>
          <p:cNvSpPr txBox="1">
            <a:spLocks/>
          </p:cNvSpPr>
          <p:nvPr/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Apparition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du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défaut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8676456" cy="1152128"/>
          </a:xfrm>
        </p:spPr>
        <p:txBody>
          <a:bodyPr/>
          <a:lstStyle/>
          <a:p>
            <a:pPr lvl="3" algn="just">
              <a:buFont typeface="Wingdings" pitchFamily="2" charset="2"/>
              <a:buChar char="§"/>
            </a:pPr>
            <a:r>
              <a:rPr lang="fr-FR" sz="1800" dirty="0" smtClean="0"/>
              <a:t>Problème d’horloge interne (horloge qui dérive ou n’est plus mouvementée)</a:t>
            </a:r>
          </a:p>
          <a:p>
            <a:pPr lvl="3" algn="just">
              <a:buFont typeface="Wingdings" pitchFamily="2" charset="2"/>
              <a:buChar char="§"/>
            </a:pPr>
            <a:r>
              <a:rPr lang="fr-FR" sz="1800" dirty="0" smtClean="0"/>
              <a:t>Relais dans un état inattendu (relais collé)</a:t>
            </a:r>
          </a:p>
          <a:p>
            <a:pPr lvl="3" algn="just">
              <a:buFont typeface="Wingdings" pitchFamily="2" charset="2"/>
              <a:buChar char="§"/>
            </a:pPr>
            <a:r>
              <a:rPr lang="fr-FR" sz="1800" dirty="0" smtClean="0"/>
              <a:t>Perte de dialogue entre les cartes CPL et de mesures</a:t>
            </a:r>
          </a:p>
          <a:p>
            <a:pPr algn="just" eaLnBrk="1" hangingPunct="1"/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en-US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79512" y="1484784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dirty="0" smtClean="0"/>
              <a:t> Panne de nœud : seules vérifications possibles sur SLV, la présence du défaut ou non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916832"/>
            <a:ext cx="6572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eur droit avec flèche 27"/>
          <p:cNvCxnSpPr/>
          <p:nvPr/>
        </p:nvCxnSpPr>
        <p:spPr>
          <a:xfrm>
            <a:off x="4716016" y="3573016"/>
            <a:ext cx="57606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16016" y="573325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Permet de savoir si c’est un problème d’horloge ou non</a:t>
            </a: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4716016" y="3573016"/>
            <a:ext cx="0" cy="23762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24"/>
          <p:cNvGrpSpPr/>
          <p:nvPr/>
        </p:nvGrpSpPr>
        <p:grpSpPr>
          <a:xfrm>
            <a:off x="611560" y="836712"/>
            <a:ext cx="3528392" cy="360040"/>
            <a:chOff x="-828093" y="376734"/>
            <a:chExt cx="3524946" cy="896758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-828093" y="376734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-828093" y="386668"/>
              <a:ext cx="3472416" cy="84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SLV</a:t>
              </a:r>
              <a:endParaRPr lang="fr-FR" sz="2000" kern="1200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2734690" cy="376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avec flèche 22"/>
          <p:cNvCxnSpPr/>
          <p:nvPr/>
        </p:nvCxnSpPr>
        <p:spPr>
          <a:xfrm>
            <a:off x="2123728" y="4824448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3051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en-US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39552" y="1342509"/>
            <a:ext cx="73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Présence de « </a:t>
            </a:r>
            <a:r>
              <a:rPr lang="fr-FR" dirty="0" err="1" smtClean="0"/>
              <a:t>failures</a:t>
            </a:r>
            <a:r>
              <a:rPr lang="fr-FR" dirty="0" smtClean="0"/>
              <a:t> » sur les </a:t>
            </a:r>
            <a:r>
              <a:rPr lang="fr-FR" dirty="0" err="1" smtClean="0"/>
              <a:t>Controllers</a:t>
            </a:r>
            <a:r>
              <a:rPr lang="fr-FR" dirty="0" smtClean="0"/>
              <a:t> /Citybox concernés + date de Last </a:t>
            </a:r>
            <a:r>
              <a:rPr lang="fr-FR" dirty="0" err="1" smtClean="0"/>
              <a:t>Activity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59571"/>
            <a:ext cx="83724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419" y="3933056"/>
            <a:ext cx="419102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contenu 7"/>
          <p:cNvSpPr>
            <a:spLocks noGrp="1"/>
          </p:cNvSpPr>
          <p:nvPr>
            <p:ph idx="1"/>
          </p:nvPr>
        </p:nvSpPr>
        <p:spPr>
          <a:xfrm>
            <a:off x="288032" y="3861048"/>
            <a:ext cx="3851920" cy="1368152"/>
          </a:xfrm>
        </p:spPr>
        <p:txBody>
          <a:bodyPr/>
          <a:lstStyle/>
          <a:p>
            <a:pPr eaLnBrk="1" hangingPunct="1"/>
            <a:r>
              <a:rPr lang="fr-FR" sz="1800" i="1" dirty="0" smtClean="0"/>
              <a:t>Bientôt : type de défaut interne dans l’interface du Controller</a:t>
            </a:r>
          </a:p>
          <a:p>
            <a:pPr eaLnBrk="1" hangingPunct="1"/>
            <a:endParaRPr lang="fr-FR" i="1" dirty="0" smtClean="0"/>
          </a:p>
          <a:p>
            <a:pPr eaLnBrk="1" hangingPunct="1"/>
            <a:endParaRPr lang="fr-FR" sz="1800" dirty="0" smtClean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7812360" y="2636912"/>
            <a:ext cx="0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4"/>
          <p:cNvGrpSpPr/>
          <p:nvPr/>
        </p:nvGrpSpPr>
        <p:grpSpPr>
          <a:xfrm>
            <a:off x="611560" y="836712"/>
            <a:ext cx="3528392" cy="360040"/>
            <a:chOff x="-828093" y="376734"/>
            <a:chExt cx="3524946" cy="896758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-828093" y="376734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-828093" y="386668"/>
              <a:ext cx="3472416" cy="84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CCS</a:t>
              </a:r>
              <a:endParaRPr lang="fr-FR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3960440"/>
          </a:xfrm>
        </p:spPr>
        <p:txBody>
          <a:bodyPr/>
          <a:lstStyle/>
          <a:p>
            <a:pPr lvl="0"/>
            <a:r>
              <a:rPr lang="fr-FR" sz="1600" dirty="0" smtClean="0">
                <a:sym typeface="Wingdings" pitchFamily="2" charset="2"/>
              </a:rPr>
              <a:t>Changement quasi-systématique de la Citybox. </a:t>
            </a:r>
          </a:p>
          <a:p>
            <a:pPr lvl="1"/>
            <a:r>
              <a:rPr lang="fr-FR" sz="1600" dirty="0" smtClean="0">
                <a:sym typeface="Wingdings" pitchFamily="2" charset="2"/>
              </a:rPr>
              <a:t>Si le </a:t>
            </a:r>
            <a:r>
              <a:rPr lang="fr-FR" sz="1600" dirty="0" err="1" smtClean="0">
                <a:sym typeface="Wingdings" pitchFamily="2" charset="2"/>
              </a:rPr>
              <a:t>nodeFailure</a:t>
            </a:r>
            <a:r>
              <a:rPr lang="fr-FR" sz="1600" dirty="0" smtClean="0">
                <a:sym typeface="Wingdings" pitchFamily="2" charset="2"/>
              </a:rPr>
              <a:t> réapparaît au même endroit sur les remplaçantes (neuves) de la Citybox initialement en défaut, </a:t>
            </a:r>
          </a:p>
          <a:p>
            <a:pPr lvl="1"/>
            <a:endParaRPr lang="fr-FR" sz="1600" dirty="0" smtClean="0">
              <a:sym typeface="Wingdings" pitchFamily="2" charset="2"/>
            </a:endParaRPr>
          </a:p>
          <a:p>
            <a:pPr lvl="1"/>
            <a:r>
              <a:rPr lang="fr-FR" sz="1600" dirty="0" smtClean="0">
                <a:sym typeface="Wingdings" pitchFamily="2" charset="2"/>
              </a:rPr>
              <a:t>Vérifier :</a:t>
            </a:r>
          </a:p>
          <a:p>
            <a:pPr lvl="1"/>
            <a:endParaRPr lang="fr-FR" sz="1600" dirty="0" smtClean="0">
              <a:sym typeface="Wingdings" pitchFamily="2" charset="2"/>
            </a:endParaRPr>
          </a:p>
          <a:p>
            <a:pPr lvl="2">
              <a:buSzPct val="100000"/>
            </a:pPr>
            <a:r>
              <a:rPr lang="fr-FR" sz="1600" dirty="0" smtClean="0">
                <a:sym typeface="Wingdings" pitchFamily="2" charset="2"/>
              </a:rPr>
              <a:t>Le câblage</a:t>
            </a:r>
          </a:p>
          <a:p>
            <a:pPr lvl="2">
              <a:buSzPct val="100000"/>
            </a:pPr>
            <a:r>
              <a:rPr lang="fr-FR" sz="1600" dirty="0" smtClean="0">
                <a:sym typeface="Wingdings" pitchFamily="2" charset="2"/>
              </a:rPr>
              <a:t>La protection fusible</a:t>
            </a:r>
          </a:p>
          <a:p>
            <a:pPr lvl="2">
              <a:buSzPct val="100000"/>
            </a:pPr>
            <a:r>
              <a:rPr lang="fr-FR" sz="1600" dirty="0" smtClean="0">
                <a:sym typeface="Wingdings" pitchFamily="2" charset="2"/>
              </a:rPr>
              <a:t>Les équipements environnants (dont leur consommation / leurs caractéristiques électriques) 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endParaRPr lang="fr-FR" sz="1600" dirty="0" smtClean="0">
              <a:sym typeface="Wingdings" pitchFamily="2" charset="2"/>
            </a:endParaRPr>
          </a:p>
          <a:p>
            <a:pPr lvl="3"/>
            <a:r>
              <a:rPr lang="fr-FR" sz="1600" dirty="0" smtClean="0">
                <a:sym typeface="Wingdings" pitchFamily="2" charset="2"/>
              </a:rPr>
              <a:t>Utiliser des contacteurs de pilotage pour les conso trop grande ou trop critique (à appel de courant élevé par exemple, comme les moteurs des panneaux publicitaires déroulant). </a:t>
            </a:r>
          </a:p>
          <a:p>
            <a:endParaRPr lang="fr-FR" sz="1600" dirty="0" smtClean="0"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11560" y="5085184"/>
            <a:ext cx="7776864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prstClr val="black"/>
                </a:solidFill>
                <a:sym typeface="Wingdings" pitchFamily="2" charset="2"/>
              </a:rPr>
              <a:t>Si pas d’amélioration, ticket niveau 2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Erreur commande ballast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3B7-210A-441E-AFB5-53394F0E03E8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/>
          <p:cNvSpPr txBox="1">
            <a:spLocks/>
          </p:cNvSpPr>
          <p:nvPr/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Apparition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du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défaut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gray">
          <a:xfrm>
            <a:off x="0" y="1196752"/>
            <a:ext cx="8964488" cy="144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628650" marR="0" lvl="3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Annonce des états réels différents des commandes qu’il a reçues</a:t>
            </a:r>
          </a:p>
          <a:p>
            <a:pPr marL="628650" marR="0" lvl="3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8650" marR="0" lvl="3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la majeure partie des cas, ce sont des ballasts qui ont un palier de gradation minimum, fixé dans le ballast par le constructeur, et que l’on a essayé de dépasser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en-US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95536" y="134076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Erreur commande ballast : comparaison des niveaux de variation réels/théoriques, visualisation de la courbe de puissance</a:t>
            </a:r>
            <a:endParaRPr lang="en-US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060848"/>
            <a:ext cx="6572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e 24"/>
          <p:cNvGrpSpPr/>
          <p:nvPr/>
        </p:nvGrpSpPr>
        <p:grpSpPr>
          <a:xfrm>
            <a:off x="611560" y="836712"/>
            <a:ext cx="3528392" cy="360040"/>
            <a:chOff x="-828093" y="376734"/>
            <a:chExt cx="3524946" cy="89675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-828093" y="376734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-828093" y="386668"/>
              <a:ext cx="3472416" cy="84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SLV</a:t>
              </a:r>
              <a:endParaRPr lang="fr-FR" sz="2000" kern="12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061446" y="2687141"/>
            <a:ext cx="2734690" cy="3766195"/>
            <a:chOff x="1117230" y="2687141"/>
            <a:chExt cx="2734690" cy="376619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7230" y="2687141"/>
              <a:ext cx="2734690" cy="3766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Connecteur droit avec flèche 20"/>
            <p:cNvCxnSpPr/>
            <p:nvPr/>
          </p:nvCxnSpPr>
          <p:spPr>
            <a:xfrm flipH="1">
              <a:off x="2411760" y="3645024"/>
              <a:ext cx="43204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en-US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39552" y="1342509"/>
            <a:ext cx="73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Présence de « </a:t>
            </a:r>
            <a:r>
              <a:rPr lang="fr-FR" dirty="0" err="1" smtClean="0"/>
              <a:t>failures</a:t>
            </a:r>
            <a:r>
              <a:rPr lang="fr-FR" dirty="0" smtClean="0"/>
              <a:t> » sur les </a:t>
            </a:r>
            <a:r>
              <a:rPr lang="fr-FR" dirty="0" err="1" smtClean="0"/>
              <a:t>Controllers</a:t>
            </a:r>
            <a:r>
              <a:rPr lang="fr-FR" dirty="0" smtClean="0"/>
              <a:t> /Citybox concernés + date de Last </a:t>
            </a:r>
            <a:r>
              <a:rPr lang="fr-FR" dirty="0" err="1" smtClean="0"/>
              <a:t>Activity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59571"/>
            <a:ext cx="83724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 flipV="1">
            <a:off x="8316416" y="2636912"/>
            <a:ext cx="0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24"/>
          <p:cNvGrpSpPr/>
          <p:nvPr/>
        </p:nvGrpSpPr>
        <p:grpSpPr>
          <a:xfrm>
            <a:off x="611560" y="836712"/>
            <a:ext cx="3528392" cy="360040"/>
            <a:chOff x="-828093" y="376734"/>
            <a:chExt cx="3524946" cy="896758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-828093" y="376734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-828093" y="386668"/>
              <a:ext cx="3472416" cy="84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CCS</a:t>
              </a:r>
              <a:endParaRPr lang="fr-FR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028456" cy="2501992"/>
          </a:xfrm>
        </p:spPr>
        <p:txBody>
          <a:bodyPr/>
          <a:lstStyle/>
          <a:p>
            <a:pPr lvl="1"/>
            <a:r>
              <a:rPr lang="fr-FR" sz="1600" dirty="0" smtClean="0">
                <a:sym typeface="Wingdings" pitchFamily="2" charset="2"/>
              </a:rPr>
              <a:t>Si on a identifié la valeur de gradation non supportée par le ballast :</a:t>
            </a:r>
          </a:p>
          <a:p>
            <a:pPr lvl="1"/>
            <a:endParaRPr lang="fr-FR" sz="1600" dirty="0" smtClean="0">
              <a:sym typeface="Wingdings" pitchFamily="2" charset="2"/>
            </a:endParaRPr>
          </a:p>
          <a:p>
            <a:pPr lvl="2"/>
            <a:r>
              <a:rPr lang="fr-FR" sz="1600" dirty="0" smtClean="0">
                <a:sym typeface="Wingdings" pitchFamily="2" charset="2"/>
              </a:rPr>
              <a:t>Changement de la programmation</a:t>
            </a:r>
          </a:p>
          <a:p>
            <a:pPr lvl="2"/>
            <a:r>
              <a:rPr lang="fr-FR" sz="1600" dirty="0" smtClean="0">
                <a:sym typeface="Wingdings" pitchFamily="2" charset="2"/>
              </a:rPr>
              <a:t>Changement du ballast par un ballast qui supporte ce niveau (voir avec le fournisseur)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11560" y="5085184"/>
            <a:ext cx="7776864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600" dirty="0" smtClean="0">
                <a:solidFill>
                  <a:prstClr val="black"/>
                </a:solidFill>
                <a:sym typeface="Wingdings" pitchFamily="2" charset="2"/>
              </a:rPr>
              <a:t>Si on n’a pas identifié la valeur, ticket niveau 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Panne de ballast (Citybox v2 seulement)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3B7-210A-441E-AFB5-53394F0E03E8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974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NAVIGATION SLV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VISUALISATION DES DONNEES SLV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SLV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/>
          <p:cNvSpPr txBox="1">
            <a:spLocks/>
          </p:cNvSpPr>
          <p:nvPr/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Apparition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du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défaut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gray">
          <a:xfrm>
            <a:off x="0" y="1196752"/>
            <a:ext cx="8964488" cy="144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628650" marR="0" lvl="3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Lorsque le ballast est injoignable (non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alimenté, en panne…) et que son dernier statut faisait état d’un fonctionnement allumé </a:t>
            </a:r>
          </a:p>
          <a:p>
            <a:pPr marL="628650" marR="0" lvl="3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Lorsqu’il n’y a pas de ballast branché derrière </a:t>
            </a:r>
            <a:r>
              <a:rPr lang="fr-FR" smtClean="0"/>
              <a:t>la Citybox v2</a:t>
            </a:r>
            <a:endParaRPr lang="fr-FR" dirty="0"/>
          </a:p>
          <a:p>
            <a:pPr marL="628650" marR="0" lvl="3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r>
              <a:rPr lang="fr-FR" noProof="0" dirty="0" smtClean="0"/>
              <a:t>ATTENTION : lorsque une Citybox v2 alimente ET pilote le ballast, il faut veiller à ce que le calendrier de pilotage ne soit pas actif lorsque l’alimentation n’est plus fournie. En effet, il résulterait alors le défaut « panne de ballast ». </a:t>
            </a:r>
            <a:endParaRPr kumimoji="0" lang="fr-FR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8650" marR="0" lvl="3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8650" marR="0" lvl="3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2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524400" cy="4230184"/>
          </a:xfrm>
        </p:spPr>
        <p:txBody>
          <a:bodyPr/>
          <a:lstStyle/>
          <a:p>
            <a:r>
              <a:rPr lang="fr-FR" dirty="0" smtClean="0"/>
              <a:t>Donner des différences existant entre les défauts présentés.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Panne de lampe : défaut au niveau de l’ampoule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Panne de nœud : défaut au niveau de la Citybox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Erreur commande ballast : défaut au niveau du ballast</a:t>
            </a:r>
          </a:p>
          <a:p>
            <a:pPr lvl="1"/>
            <a:endParaRPr lang="fr-FR" i="1" dirty="0" smtClean="0"/>
          </a:p>
          <a:p>
            <a:r>
              <a:rPr lang="fr-FR" dirty="0" smtClean="0"/>
              <a:t>A quoi est dû un défaut « erreur commande ballast »?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Annonce des états réels différents des commandes qu’il a reçues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Dans la majeure partie des cas, ce sont des ballasts qui ont un palier de gradation minimum, fixé dans le ballast par le constructeur, et que l’on a essayé de dépasser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différentes alarmes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1702333403"/>
              </p:ext>
            </p:extLst>
          </p:nvPr>
        </p:nvGraphicFramePr>
        <p:xfrm>
          <a:off x="467544" y="980728"/>
          <a:ext cx="80283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Panne de lampe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3B7-210A-441E-AFB5-53394F0E03E8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/>
          <p:cNvSpPr txBox="1">
            <a:spLocks/>
          </p:cNvSpPr>
          <p:nvPr/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Apparition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du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défaut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23528" y="1196752"/>
            <a:ext cx="8388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 Se déclenche dès que les conditions du </a:t>
            </a:r>
            <a:r>
              <a:rPr lang="fr-FR" b="1" dirty="0" smtClean="0"/>
              <a:t>défaut</a:t>
            </a:r>
            <a:r>
              <a:rPr lang="fr-FR" dirty="0" smtClean="0"/>
              <a:t> sont présentes :</a:t>
            </a:r>
          </a:p>
          <a:p>
            <a:pPr algn="just"/>
            <a:r>
              <a:rPr lang="fr-FR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Puissance faible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Puissance forte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Tension faible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Tension forte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Facteur de puissance faible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en-US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95536" y="1292567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dirty="0" smtClean="0"/>
              <a:t> Panne de lampe : analyse des grandeurs standards (par exemple, puissance nulle, cos phi &lt; 0.6, courant quasiment nul)</a:t>
            </a:r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 Remonter les infos utiles au débriefing du défaut : </a:t>
            </a:r>
          </a:p>
          <a:p>
            <a:pPr algn="just">
              <a:buFont typeface="Wingdings" pitchFamily="2" charset="2"/>
              <a:buChar char="§"/>
            </a:pPr>
            <a:endParaRPr lang="fr-FR" dirty="0" smtClean="0"/>
          </a:p>
        </p:txBody>
      </p:sp>
      <p:grpSp>
        <p:nvGrpSpPr>
          <p:cNvPr id="15" name="Groupe 24"/>
          <p:cNvGrpSpPr/>
          <p:nvPr/>
        </p:nvGrpSpPr>
        <p:grpSpPr>
          <a:xfrm>
            <a:off x="611560" y="836712"/>
            <a:ext cx="3528392" cy="360040"/>
            <a:chOff x="-828093" y="376734"/>
            <a:chExt cx="3524946" cy="896758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-828093" y="376734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-828093" y="386668"/>
              <a:ext cx="3472416" cy="84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SLV</a:t>
              </a:r>
              <a:endParaRPr lang="fr-FR" sz="2000" kern="12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259456"/>
            <a:ext cx="6572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e 17"/>
          <p:cNvGrpSpPr/>
          <p:nvPr/>
        </p:nvGrpSpPr>
        <p:grpSpPr>
          <a:xfrm>
            <a:off x="2825339" y="2969656"/>
            <a:ext cx="3286125" cy="3343275"/>
            <a:chOff x="1115616" y="2852936"/>
            <a:chExt cx="3286125" cy="334327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2852936"/>
              <a:ext cx="3286125" cy="3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Connecteur droit avec flèche 15"/>
            <p:cNvCxnSpPr/>
            <p:nvPr/>
          </p:nvCxnSpPr>
          <p:spPr>
            <a:xfrm>
              <a:off x="2555776" y="4797152"/>
              <a:ext cx="43204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en-US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39552" y="1340768"/>
            <a:ext cx="73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Présence de « </a:t>
            </a:r>
            <a:r>
              <a:rPr lang="fr-FR" dirty="0" err="1" smtClean="0"/>
              <a:t>failures</a:t>
            </a:r>
            <a:r>
              <a:rPr lang="fr-FR" dirty="0" smtClean="0"/>
              <a:t> » sur les </a:t>
            </a:r>
            <a:r>
              <a:rPr lang="fr-FR" dirty="0" err="1" smtClean="0"/>
              <a:t>Controllers</a:t>
            </a:r>
            <a:r>
              <a:rPr lang="fr-FR" dirty="0" smtClean="0"/>
              <a:t> /Citybox concernés + date de Last </a:t>
            </a:r>
            <a:r>
              <a:rPr lang="fr-FR" dirty="0" err="1" smtClean="0"/>
              <a:t>Activity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59571"/>
            <a:ext cx="83724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419" y="3933056"/>
            <a:ext cx="419102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 flipV="1">
            <a:off x="7236296" y="2636912"/>
            <a:ext cx="0" cy="115212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24"/>
          <p:cNvGrpSpPr/>
          <p:nvPr/>
        </p:nvGrpSpPr>
        <p:grpSpPr>
          <a:xfrm>
            <a:off x="611560" y="836712"/>
            <a:ext cx="3528392" cy="360040"/>
            <a:chOff x="-828093" y="376734"/>
            <a:chExt cx="3524946" cy="896758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-828093" y="376734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-828093" y="386668"/>
              <a:ext cx="3472416" cy="84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CCS</a:t>
              </a:r>
              <a:endParaRPr lang="fr-FR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11560" y="5085184"/>
            <a:ext cx="7776864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Sinon ticket niveau 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90872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 Puissance faible : vraie panne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/>
              <a:t> Changement de lampe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Puissance forte : </a:t>
            </a:r>
            <a:r>
              <a:rPr lang="fr-FR" dirty="0" smtClean="0">
                <a:sym typeface="Wingdings" pitchFamily="2" charset="2"/>
              </a:rPr>
              <a:t>anomalie de patrimoine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 Relevé du patrimoine réel et remise en service OU correction du terrain pour suivre le patrimoine théorique</a:t>
            </a:r>
            <a:endParaRPr lang="fr-FR" dirty="0" smtClean="0"/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Tension faible/ Tension forte : &lt;200V et &gt;250V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/>
              <a:t> …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Facteur de puissance faible : </a:t>
            </a:r>
            <a:r>
              <a:rPr lang="fr-FR" dirty="0" smtClean="0">
                <a:sym typeface="Wingdings" pitchFamily="2" charset="2"/>
              </a:rPr>
              <a:t>lié au vieillissement des platines </a:t>
            </a:r>
            <a:r>
              <a:rPr lang="fr-FR" dirty="0" err="1" smtClean="0">
                <a:sym typeface="Wingdings" pitchFamily="2" charset="2"/>
              </a:rPr>
              <a:t>ferro</a:t>
            </a:r>
            <a:r>
              <a:rPr lang="fr-FR" dirty="0" smtClean="0">
                <a:sym typeface="Wingdings" pitchFamily="2" charset="2"/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  Changement capa du ballast ou du ballast complet</a:t>
            </a:r>
            <a:endParaRPr lang="fr-F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Panne de </a:t>
            </a:r>
            <a:r>
              <a:rPr lang="fr-FR" dirty="0" err="1" smtClean="0"/>
              <a:t>noeud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3B7-210A-441E-AFB5-53394F0E03E8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Affichage à l'écran (4:3)</PresentationFormat>
  <Paragraphs>196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Rappel des différentes alarmes</vt:lpstr>
      <vt:lpstr>Présentation PowerPoint</vt:lpstr>
      <vt:lpstr>Présentation PowerPoint</vt:lpstr>
      <vt:lpstr>Analyse</vt:lpstr>
      <vt:lpstr>Analyse</vt:lpstr>
      <vt:lpstr>Actions</vt:lpstr>
      <vt:lpstr>Présentation PowerPoint</vt:lpstr>
      <vt:lpstr>Présentation PowerPoint</vt:lpstr>
      <vt:lpstr>Analyse</vt:lpstr>
      <vt:lpstr>Analyse</vt:lpstr>
      <vt:lpstr>Actions</vt:lpstr>
      <vt:lpstr>Présentation PowerPoint</vt:lpstr>
      <vt:lpstr>Présentation PowerPoint</vt:lpstr>
      <vt:lpstr>Analyse</vt:lpstr>
      <vt:lpstr>Analyse</vt:lpstr>
      <vt:lpstr>Actions</vt:lpstr>
      <vt:lpstr>Présentation PowerPoint</vt:lpstr>
      <vt:lpstr>Présentation PowerPoint</vt:lpstr>
      <vt:lpstr>Notions clés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N.KHALFOUNE; G.DEFOUR</dc:creator>
  <cp:lastModifiedBy>LEFEVRE, Nicolas</cp:lastModifiedBy>
  <cp:revision>508</cp:revision>
  <dcterms:created xsi:type="dcterms:W3CDTF">2012-06-19T08:22:40Z</dcterms:created>
  <dcterms:modified xsi:type="dcterms:W3CDTF">2015-12-08T16:29:00Z</dcterms:modified>
</cp:coreProperties>
</file>