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14" r:id="rId3"/>
    <p:sldId id="315" r:id="rId4"/>
    <p:sldId id="319" r:id="rId5"/>
    <p:sldId id="316" r:id="rId6"/>
    <p:sldId id="308" r:id="rId7"/>
    <p:sldId id="309" r:id="rId8"/>
    <p:sldId id="310" r:id="rId9"/>
    <p:sldId id="313" r:id="rId10"/>
    <p:sldId id="318" r:id="rId11"/>
    <p:sldId id="320" r:id="rId12"/>
    <p:sldId id="322" r:id="rId13"/>
    <p:sldId id="323" r:id="rId14"/>
    <p:sldId id="321" r:id="rId15"/>
    <p:sldId id="311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5161" autoAdjust="0"/>
  </p:normalViewPr>
  <p:slideViewPr>
    <p:cSldViewPr>
      <p:cViewPr varScale="1">
        <p:scale>
          <a:sx n="90" d="100"/>
          <a:sy n="90" d="100"/>
        </p:scale>
        <p:origin x="1205" y="5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8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Format simple pour lire contenu textuel</a:t>
            </a:r>
          </a:p>
          <a:p>
            <a:r>
              <a:rPr lang="fr-FR" baseline="0" dirty="0" smtClean="0"/>
              <a:t>Pas de mise en forme (couleurs…)</a:t>
            </a:r>
          </a:p>
          <a:p>
            <a:r>
              <a:rPr lang="fr-FR" baseline="0" dirty="0" smtClean="0"/>
              <a:t>Pas de graphiques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6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943EEA-4286-418F-865F-7302BA9403DD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FDA15A9-CCD3-4EC5-9FCA-F968D54CF00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81E574-59E7-47E0-BA0B-4E22F5D03E7D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FFFC9FB-9D2D-4450-BE2E-0B20A0B35B5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AE6539-84F1-4593-9F5D-C1FC24831377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4BB629-8D22-49D2-B22C-EC06C41EDD84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01BB-4234-4362-98EE-F4CD2406CCB8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C7C4A23-6B62-405B-97BF-0CE9C76CEF6C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2D9-380B-4AA8-8B8C-EB86782CF24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0038-0ADD-4185-9FBC-5C250B3AC43B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5BE-B6D0-4F04-BD0F-77519381AF4E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8932-5456-4075-A076-45A7B0000FD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3EDC5790-A4BA-4102-8158-4E5B71CF687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FFD4F78F-D38F-4548-817C-76EA6DDE0168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- Visualisation des données SLV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Citybox Télégestion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temps réel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48000" y="1196752"/>
            <a:ext cx="7740424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En cliquant sur un objet du patrimoine, sur la carte ou dans le menu déroulant, vous verrez apparaitre un moniteur de gestion en temps réel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Vous passez à l’écran suivant en cliquant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	     et vous revenez à l’écran précédent en cliquant sur le menu actuel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819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672" y="5288508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248" y="2338685"/>
            <a:ext cx="3886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temps réel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48000" y="1196752"/>
            <a:ext cx="7740424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En cliquant sur                    vous pouvez afficher les informations situées à droite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Vous revenez à l’écran précédent en recliquant sur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819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8385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860" y="1210717"/>
            <a:ext cx="1019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301208"/>
            <a:ext cx="1019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temps réel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48000" y="1196752"/>
            <a:ext cx="7740424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En cliquant sur       vous pouvez afficher l’éphéméride situé à droite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Cet écran vous permet de visualiser la durée du jour et de la nuit en fonction de la date et de la </a:t>
            </a:r>
            <a:r>
              <a:rPr lang="fr-FR" dirty="0" err="1" smtClean="0"/>
              <a:t>géolocalisation</a:t>
            </a:r>
            <a:r>
              <a:rPr lang="fr-FR" dirty="0" smtClean="0"/>
              <a:t> de votre point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819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56060"/>
            <a:ext cx="314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962" y="1700808"/>
            <a:ext cx="3808462" cy="339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 Pour visualiser les données, aller dans historique des données</a:t>
            </a:r>
          </a:p>
          <a:p>
            <a:pPr>
              <a:buFontTx/>
              <a:buChar char="-"/>
            </a:pPr>
            <a:r>
              <a:rPr lang="fr-FR" dirty="0" smtClean="0"/>
              <a:t> Sélectionner l’équipement souhaité, cliquer sur l’onglet de mesures voulu et sur les dates d’étude choisies</a:t>
            </a:r>
          </a:p>
          <a:p>
            <a:pPr>
              <a:buFontTx/>
              <a:buChar char="-"/>
            </a:pPr>
            <a:r>
              <a:rPr lang="fr-FR" dirty="0" smtClean="0"/>
              <a:t> Pour pouvoir traiter ces données dans un fichier .csv, cliquer sur le bouton Exporter</a:t>
            </a:r>
          </a:p>
          <a:p>
            <a:pPr>
              <a:buFontTx/>
              <a:buChar char="-"/>
            </a:pPr>
            <a:r>
              <a:rPr lang="fr-FR" dirty="0" smtClean="0"/>
              <a:t> Faire attention lors d’une manipulation en temps réel</a:t>
            </a:r>
          </a:p>
          <a:p>
            <a:pPr>
              <a:buFontTx/>
              <a:buChar char="-"/>
            </a:pPr>
            <a:r>
              <a:rPr lang="fr-FR" dirty="0" smtClean="0"/>
              <a:t> Le temps réel permet de visualiser les données qui sont directement publiées ainsi que d’autres informations relatives au point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/>
              <a:t>1. Sur le site X, quelle était la puissance totale le 30 août </a:t>
            </a:r>
            <a:r>
              <a:rPr lang="fr-FR" dirty="0" smtClean="0"/>
              <a:t>2017 </a:t>
            </a:r>
            <a:r>
              <a:rPr lang="fr-FR" dirty="0" smtClean="0"/>
              <a:t>à 23h?</a:t>
            </a:r>
          </a:p>
          <a:p>
            <a:r>
              <a:rPr lang="fr-FR" dirty="0" smtClean="0"/>
              <a:t>2. Exporter des données.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6804320" cy="523829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 Être capable d’aller chercher la bonne information au bon moment</a:t>
            </a:r>
          </a:p>
          <a:p>
            <a:pPr>
              <a:buFontTx/>
              <a:buChar char="-"/>
            </a:pPr>
            <a:r>
              <a:rPr lang="fr-FR" dirty="0" smtClean="0"/>
              <a:t> Savoir traiter les données exportées depuis SLV</a:t>
            </a:r>
          </a:p>
          <a:p>
            <a:pPr>
              <a:buFontTx/>
              <a:buChar char="-"/>
            </a:pPr>
            <a:r>
              <a:rPr lang="fr-FR" dirty="0" smtClean="0"/>
              <a:t> Connaitre les risques liés au temps réel et savoir comment manipuler ce-dernier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Choix</a:t>
            </a:r>
            <a:r>
              <a:rPr lang="en-US" dirty="0" smtClean="0">
                <a:sym typeface="Wingdings" pitchFamily="2" charset="2"/>
              </a:rPr>
              <a:t> du menu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7544" y="1700808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Choisir le menu Historique des données</a:t>
            </a:r>
          </a:p>
          <a:p>
            <a:pPr marL="342900" indent="-342900"/>
            <a:r>
              <a:rPr lang="fr-FR" sz="1600" i="1" dirty="0" smtClean="0">
                <a:sym typeface="Wingdings" pitchFamily="2" charset="2"/>
              </a:rPr>
              <a:t>Note : fonctionne aussi avec le menu Analyse de Pannes</a:t>
            </a:r>
            <a:endParaRPr lang="fr-FR" sz="1600" i="1" dirty="0" smtClean="0"/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438" y="2747963"/>
            <a:ext cx="13811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Sur </a:t>
            </a:r>
            <a:r>
              <a:rPr lang="fr-FR" dirty="0" smtClean="0"/>
              <a:t>le Citybox Controller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DF14-0356-4C3E-93DA-8449D4E96AD7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251520" y="1052736"/>
            <a:ext cx="2160240" cy="919401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600" dirty="0" smtClean="0"/>
              <a:t>Variation de l’entrée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600" dirty="0" smtClean="0"/>
              <a:t>et de la sortie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endParaRPr lang="fr-FR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6553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8570540" y="1484784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804248" y="1412776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283968" y="1412776"/>
            <a:ext cx="39604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7"/>
          <p:cNvSpPr txBox="1">
            <a:spLocks/>
          </p:cNvSpPr>
          <p:nvPr/>
        </p:nvSpPr>
        <p:spPr bwMode="gray">
          <a:xfrm>
            <a:off x="3347864" y="1052736"/>
            <a:ext cx="1080120" cy="64698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600" dirty="0" smtClean="0"/>
              <a:t>Exporter sous CSV</a:t>
            </a:r>
          </a:p>
        </p:txBody>
      </p:sp>
      <p:sp>
        <p:nvSpPr>
          <p:cNvPr id="19" name="Espace réservé du contenu 7"/>
          <p:cNvSpPr txBox="1">
            <a:spLocks/>
          </p:cNvSpPr>
          <p:nvPr/>
        </p:nvSpPr>
        <p:spPr bwMode="gray">
          <a:xfrm>
            <a:off x="4716016" y="1052736"/>
            <a:ext cx="2304256" cy="374571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600" dirty="0" smtClean="0"/>
              <a:t>Supprimer les courbes</a:t>
            </a:r>
          </a:p>
        </p:txBody>
      </p:sp>
      <p:sp>
        <p:nvSpPr>
          <p:cNvPr id="20" name="Espace réservé du contenu 7"/>
          <p:cNvSpPr txBox="1">
            <a:spLocks/>
          </p:cNvSpPr>
          <p:nvPr/>
        </p:nvSpPr>
        <p:spPr bwMode="gray">
          <a:xfrm>
            <a:off x="7388820" y="1018828"/>
            <a:ext cx="1691680" cy="64698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600" dirty="0" smtClean="0"/>
              <a:t>Actualiser entre deux dates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 bwMode="gray">
          <a:xfrm>
            <a:off x="1691680" y="5877272"/>
            <a:ext cx="6804248" cy="374571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600" dirty="0" smtClean="0"/>
              <a:t>Au survol, apparition d’une croix permettant la suppression d’une courbe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3635896" y="2780928"/>
            <a:ext cx="648072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2987824" y="2780928"/>
            <a:ext cx="1296144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Sur le compteur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A89-9039-4E53-B10C-157C09EEFFA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9552" y="980728"/>
            <a:ext cx="7627498" cy="64698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Selon le modèle de compteur :</a:t>
            </a:r>
          </a:p>
          <a:p>
            <a:r>
              <a:rPr lang="fr-FR" sz="1600" dirty="0" smtClean="0"/>
              <a:t>Affichage des données totales de consommation de l’armoire et/ou par phase</a:t>
            </a:r>
            <a:endParaRPr lang="fr-F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2099073"/>
            <a:ext cx="8987218" cy="39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Sur la Citybox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DCAF-582C-4FDC-8FFE-FA406BC7CB56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 bwMode="gray">
          <a:xfrm>
            <a:off x="179512" y="1412777"/>
            <a:ext cx="4968552" cy="374571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600" dirty="0" smtClean="0"/>
              <a:t>Puissance, Facteur de puissance, Courant, Tension…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9" y="1988840"/>
            <a:ext cx="8835197" cy="28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Export et traitement des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092352" cy="5238296"/>
          </a:xfrm>
        </p:spPr>
        <p:txBody>
          <a:bodyPr/>
          <a:lstStyle/>
          <a:p>
            <a:r>
              <a:rPr lang="fr-FR" dirty="0" smtClean="0"/>
              <a:t>Prendre garde aux fichiers .csv et réenregistrer en format .</a:t>
            </a:r>
            <a:r>
              <a:rPr lang="fr-FR" dirty="0" err="1" smtClean="0"/>
              <a:t>xls</a:t>
            </a:r>
            <a:r>
              <a:rPr lang="fr-FR" dirty="0" smtClean="0"/>
              <a:t> pour le traitement des données car le .csv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Format simple pour lire contenu textuel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Pas de mise en forme (couleurs…)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Pas de graphiques</a:t>
            </a:r>
            <a:endParaRPr lang="en-US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180484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temps réel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884440" cy="5238296"/>
          </a:xfrm>
        </p:spPr>
        <p:txBody>
          <a:bodyPr/>
          <a:lstStyle/>
          <a:p>
            <a:r>
              <a:rPr lang="fr-FR" dirty="0" smtClean="0"/>
              <a:t>Sélectionner l’onglet ci-dessous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Recommandations :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FF0000"/>
                </a:solidFill>
              </a:rPr>
              <a:t> NE MANIPULEZ LE TEMPS REEL QUE SI VOUS ETES CERTAIN QUE PERSONNE N’INTERVIENT SUR LE SITE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226" y="2132856"/>
            <a:ext cx="1746870" cy="17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Affichage à l'écran (4:3)</PresentationFormat>
  <Paragraphs>144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Choix du menu</vt:lpstr>
      <vt:lpstr>Sur le Citybox Controller</vt:lpstr>
      <vt:lpstr>Sur le compteur</vt:lpstr>
      <vt:lpstr>Sur la Citybox</vt:lpstr>
      <vt:lpstr>Export et traitement des données</vt:lpstr>
      <vt:lpstr>Contrôle temps réel</vt:lpstr>
      <vt:lpstr>Contrôle temps réel</vt:lpstr>
      <vt:lpstr>Contrôle temps réel</vt:lpstr>
      <vt:lpstr>Contrôle temps réel</vt:lpstr>
      <vt:lpstr>Résumé</vt:lpstr>
      <vt:lpstr>Exercice pratique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LEFEVRE, Nicolas</cp:lastModifiedBy>
  <cp:revision>364</cp:revision>
  <dcterms:created xsi:type="dcterms:W3CDTF">2012-06-19T08:22:40Z</dcterms:created>
  <dcterms:modified xsi:type="dcterms:W3CDTF">2017-10-03T09:48:46Z</dcterms:modified>
</cp:coreProperties>
</file>