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6"/>
  </p:notesMasterIdLst>
  <p:sldIdLst>
    <p:sldId id="333" r:id="rId3"/>
    <p:sldId id="334" r:id="rId4"/>
    <p:sldId id="339" r:id="rId5"/>
    <p:sldId id="343" r:id="rId6"/>
    <p:sldId id="340" r:id="rId7"/>
    <p:sldId id="328" r:id="rId8"/>
    <p:sldId id="331" r:id="rId9"/>
    <p:sldId id="329" r:id="rId10"/>
    <p:sldId id="344" r:id="rId11"/>
    <p:sldId id="345" r:id="rId12"/>
    <p:sldId id="346" r:id="rId13"/>
    <p:sldId id="335" r:id="rId14"/>
    <p:sldId id="347" r:id="rId15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005CA9"/>
    <a:srgbClr val="E3003C"/>
    <a:srgbClr val="A31781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248" autoAdjust="0"/>
    <p:restoredTop sz="97543" autoAdjust="0"/>
  </p:normalViewPr>
  <p:slideViewPr>
    <p:cSldViewPr>
      <p:cViewPr varScale="1">
        <p:scale>
          <a:sx n="85" d="100"/>
          <a:sy n="85" d="100"/>
        </p:scale>
        <p:origin x="821" y="58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0" y="193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92AF1-8E3A-4D81-8634-C4665458A38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E5DC697-CCAF-4747-9920-B66F54BD0C37}">
      <dgm:prSet phldrT="[Texte]"/>
      <dgm:spPr/>
      <dgm:t>
        <a:bodyPr/>
        <a:lstStyle/>
        <a:p>
          <a:r>
            <a:rPr lang="fr-FR" noProof="0" dirty="0" smtClean="0"/>
            <a:t>Départ 1 – Défaut</a:t>
          </a:r>
        </a:p>
        <a:p>
          <a:r>
            <a:rPr lang="fr-FR" noProof="0" dirty="0" smtClean="0"/>
            <a:t>Départ 2 - Défaut</a:t>
          </a:r>
          <a:endParaRPr lang="fr-FR" dirty="0"/>
        </a:p>
      </dgm:t>
    </dgm:pt>
    <dgm:pt modelId="{E380DEA7-2837-4FBA-983F-6BFC8D1CF740}" type="parTrans" cxnId="{4B7CF7A0-9882-465A-8BE2-DAC7918CE9DD}">
      <dgm:prSet/>
      <dgm:spPr/>
      <dgm:t>
        <a:bodyPr/>
        <a:lstStyle/>
        <a:p>
          <a:endParaRPr lang="fr-FR"/>
        </a:p>
      </dgm:t>
    </dgm:pt>
    <dgm:pt modelId="{C307596F-57FD-4507-A454-B34F8162FB98}" type="sibTrans" cxnId="{4B7CF7A0-9882-465A-8BE2-DAC7918CE9DD}">
      <dgm:prSet/>
      <dgm:spPr/>
      <dgm:t>
        <a:bodyPr/>
        <a:lstStyle/>
        <a:p>
          <a:endParaRPr lang="fr-FR"/>
        </a:p>
      </dgm:t>
    </dgm:pt>
    <dgm:pt modelId="{6E699E48-A526-45BC-8D1C-7A8646EDFF2D}">
      <dgm:prSet/>
      <dgm:spPr/>
      <dgm:t>
        <a:bodyPr/>
        <a:lstStyle/>
        <a:p>
          <a:r>
            <a:rPr lang="fr-FR" noProof="0" dirty="0" smtClean="0"/>
            <a:t>Porte ouverte</a:t>
          </a:r>
          <a:endParaRPr lang="fr-FR" i="1" noProof="0" dirty="0" smtClean="0"/>
        </a:p>
      </dgm:t>
    </dgm:pt>
    <dgm:pt modelId="{571D6F2A-5F9B-41A1-BC59-07BFAF0DB978}" type="parTrans" cxnId="{E906A5C7-0028-4299-BD04-E3875A987DF6}">
      <dgm:prSet/>
      <dgm:spPr/>
      <dgm:t>
        <a:bodyPr/>
        <a:lstStyle/>
        <a:p>
          <a:endParaRPr lang="fr-FR"/>
        </a:p>
      </dgm:t>
    </dgm:pt>
    <dgm:pt modelId="{2CAE2D4E-1DF5-46C3-8E8D-5BD01BD15E8F}" type="sibTrans" cxnId="{E906A5C7-0028-4299-BD04-E3875A987DF6}">
      <dgm:prSet/>
      <dgm:spPr/>
      <dgm:t>
        <a:bodyPr/>
        <a:lstStyle/>
        <a:p>
          <a:endParaRPr lang="fr-FR"/>
        </a:p>
      </dgm:t>
    </dgm:pt>
    <dgm:pt modelId="{7F9E4966-3F2F-4867-ABED-FD8DD9AB0CA5}">
      <dgm:prSet/>
      <dgm:spPr/>
      <dgm:t>
        <a:bodyPr/>
        <a:lstStyle/>
        <a:p>
          <a:r>
            <a:rPr lang="fr-FR" noProof="0" dirty="0" smtClean="0"/>
            <a:t>Passerelle non communicante</a:t>
          </a:r>
          <a:endParaRPr lang="fr-FR" i="1" noProof="0" dirty="0" smtClean="0"/>
        </a:p>
      </dgm:t>
    </dgm:pt>
    <dgm:pt modelId="{1C484A7E-541F-4778-A357-04C352655CBA}" type="parTrans" cxnId="{B324085C-E4A2-4AC8-A051-324F3836FA37}">
      <dgm:prSet/>
      <dgm:spPr/>
      <dgm:t>
        <a:bodyPr/>
        <a:lstStyle/>
        <a:p>
          <a:endParaRPr lang="fr-FR"/>
        </a:p>
      </dgm:t>
    </dgm:pt>
    <dgm:pt modelId="{D8DDD102-4FD3-46BD-9CC3-BFE15101D85E}" type="sibTrans" cxnId="{B324085C-E4A2-4AC8-A051-324F3836FA37}">
      <dgm:prSet/>
      <dgm:spPr/>
      <dgm:t>
        <a:bodyPr/>
        <a:lstStyle/>
        <a:p>
          <a:endParaRPr lang="fr-FR"/>
        </a:p>
      </dgm:t>
    </dgm:pt>
    <dgm:pt modelId="{D9FD7F0D-0D85-485E-91E1-DE3705CD0EE4}">
      <dgm:prSet/>
      <dgm:spPr/>
      <dgm:t>
        <a:bodyPr/>
        <a:lstStyle/>
        <a:p>
          <a:r>
            <a:rPr lang="fr-FR" noProof="0" dirty="0" smtClean="0"/>
            <a:t>Consommation anormale</a:t>
          </a:r>
        </a:p>
      </dgm:t>
    </dgm:pt>
    <dgm:pt modelId="{ABF9B0E2-C4B5-4006-B259-0F5CD21278FA}" type="parTrans" cxnId="{1B7DB437-1DE7-42A2-8F21-9558BEE9CA3C}">
      <dgm:prSet/>
      <dgm:spPr/>
      <dgm:t>
        <a:bodyPr/>
        <a:lstStyle/>
        <a:p>
          <a:endParaRPr lang="fr-FR"/>
        </a:p>
      </dgm:t>
    </dgm:pt>
    <dgm:pt modelId="{C4F525DB-EE41-49FC-9308-A1B7198D9F79}" type="sibTrans" cxnId="{1B7DB437-1DE7-42A2-8F21-9558BEE9CA3C}">
      <dgm:prSet/>
      <dgm:spPr/>
      <dgm:t>
        <a:bodyPr/>
        <a:lstStyle/>
        <a:p>
          <a:endParaRPr lang="fr-FR"/>
        </a:p>
      </dgm:t>
    </dgm:pt>
    <dgm:pt modelId="{1BF2FBB5-538C-480D-9F2C-A43733B5D0E0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noProof="0" dirty="0" smtClean="0"/>
            <a:t>Panne de lampe</a:t>
          </a:r>
        </a:p>
      </dgm:t>
    </dgm:pt>
    <dgm:pt modelId="{4B771074-30E4-4C71-A659-73D1072351E1}" type="parTrans" cxnId="{593E519D-3958-4520-8BBE-BB9847A2A483}">
      <dgm:prSet/>
      <dgm:spPr/>
      <dgm:t>
        <a:bodyPr/>
        <a:lstStyle/>
        <a:p>
          <a:endParaRPr lang="fr-FR"/>
        </a:p>
      </dgm:t>
    </dgm:pt>
    <dgm:pt modelId="{AD9C9842-F585-435D-9F0D-03EF32DD902E}" type="sibTrans" cxnId="{593E519D-3958-4520-8BBE-BB9847A2A483}">
      <dgm:prSet/>
      <dgm:spPr/>
      <dgm:t>
        <a:bodyPr/>
        <a:lstStyle/>
        <a:p>
          <a:endParaRPr lang="fr-FR"/>
        </a:p>
      </dgm:t>
    </dgm:pt>
    <dgm:pt modelId="{B0BA736F-5711-4568-9F94-CB6894645E38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noProof="0" dirty="0" smtClean="0"/>
            <a:t>Nœud non communicant</a:t>
          </a:r>
        </a:p>
      </dgm:t>
    </dgm:pt>
    <dgm:pt modelId="{4737D3F8-E325-4E08-8355-A76B3BAC7AAD}" type="parTrans" cxnId="{ECA4DCE6-89C4-40BE-B45B-7355B81250BB}">
      <dgm:prSet/>
      <dgm:spPr/>
      <dgm:t>
        <a:bodyPr/>
        <a:lstStyle/>
        <a:p>
          <a:endParaRPr lang="fr-FR"/>
        </a:p>
      </dgm:t>
    </dgm:pt>
    <dgm:pt modelId="{64203210-880F-401D-A940-89E2373F864D}" type="sibTrans" cxnId="{ECA4DCE6-89C4-40BE-B45B-7355B81250BB}">
      <dgm:prSet/>
      <dgm:spPr/>
      <dgm:t>
        <a:bodyPr/>
        <a:lstStyle/>
        <a:p>
          <a:endParaRPr lang="fr-FR"/>
        </a:p>
      </dgm:t>
    </dgm:pt>
    <dgm:pt modelId="{CACE6BDC-165C-4EE0-90C5-31DD010363B2}">
      <dgm:prSet phldrT="[Texte]"/>
      <dgm:spPr/>
      <dgm:t>
        <a:bodyPr/>
        <a:lstStyle/>
        <a:p>
          <a:r>
            <a:rPr lang="fr-FR" i="1" noProof="0" dirty="0" smtClean="0"/>
            <a:t>Activation CCS</a:t>
          </a:r>
          <a:endParaRPr lang="fr-FR" dirty="0"/>
        </a:p>
      </dgm:t>
    </dgm:pt>
    <dgm:pt modelId="{F018374D-7312-499F-A2E5-C5846288CC2D}" type="parTrans" cxnId="{58D6B2CE-A124-4FC3-9A66-EF525D997BE6}">
      <dgm:prSet/>
      <dgm:spPr/>
      <dgm:t>
        <a:bodyPr/>
        <a:lstStyle/>
        <a:p>
          <a:endParaRPr lang="fr-FR"/>
        </a:p>
      </dgm:t>
    </dgm:pt>
    <dgm:pt modelId="{470E18E0-DF6C-49E6-B7D2-2CB618ADBD25}" type="sibTrans" cxnId="{58D6B2CE-A124-4FC3-9A66-EF525D997BE6}">
      <dgm:prSet/>
      <dgm:spPr/>
      <dgm:t>
        <a:bodyPr/>
        <a:lstStyle/>
        <a:p>
          <a:endParaRPr lang="fr-FR"/>
        </a:p>
      </dgm:t>
    </dgm:pt>
    <dgm:pt modelId="{B6C8C3F1-7E64-4CD5-9A9E-A11C07FA2CD6}">
      <dgm:prSet phldrT="[Texte]"/>
      <dgm:spPr/>
      <dgm:t>
        <a:bodyPr/>
        <a:lstStyle/>
        <a:p>
          <a:r>
            <a:rPr lang="fr-FR" i="1" noProof="0" dirty="0" smtClean="0"/>
            <a:t>Configuration SLV (alarme équipement)</a:t>
          </a:r>
          <a:endParaRPr lang="fr-FR" dirty="0"/>
        </a:p>
      </dgm:t>
    </dgm:pt>
    <dgm:pt modelId="{3E1901B3-2FDE-419B-974A-556D4683C622}" type="parTrans" cxnId="{3F319F85-9392-4D69-B047-5C0BB0DD1569}">
      <dgm:prSet/>
      <dgm:spPr/>
      <dgm:t>
        <a:bodyPr/>
        <a:lstStyle/>
        <a:p>
          <a:endParaRPr lang="fr-FR"/>
        </a:p>
      </dgm:t>
    </dgm:pt>
    <dgm:pt modelId="{8B245F3A-8C8E-4F43-9716-B43841507BF3}" type="sibTrans" cxnId="{3F319F85-9392-4D69-B047-5C0BB0DD1569}">
      <dgm:prSet/>
      <dgm:spPr/>
      <dgm:t>
        <a:bodyPr/>
        <a:lstStyle/>
        <a:p>
          <a:endParaRPr lang="fr-FR"/>
        </a:p>
      </dgm:t>
    </dgm:pt>
    <dgm:pt modelId="{F789F31D-247F-4E9E-A2F9-C5658571D0EF}">
      <dgm:prSet phldrT="[Texte]"/>
      <dgm:spPr/>
      <dgm:t>
        <a:bodyPr/>
        <a:lstStyle/>
        <a:p>
          <a:r>
            <a:rPr lang="fr-FR" i="1" noProof="0" dirty="0" smtClean="0"/>
            <a:t>Activation CCS</a:t>
          </a:r>
        </a:p>
      </dgm:t>
    </dgm:pt>
    <dgm:pt modelId="{612AEA2E-3CC1-47AE-90E9-1BE7FFF67F9F}" type="parTrans" cxnId="{385AEE7E-257B-457F-8E8C-3EF4EDA69D0D}">
      <dgm:prSet/>
      <dgm:spPr/>
      <dgm:t>
        <a:bodyPr/>
        <a:lstStyle/>
        <a:p>
          <a:endParaRPr lang="fr-FR"/>
        </a:p>
      </dgm:t>
    </dgm:pt>
    <dgm:pt modelId="{350C951A-7A26-4A32-88AA-5E0E8CAB49B2}" type="sibTrans" cxnId="{385AEE7E-257B-457F-8E8C-3EF4EDA69D0D}">
      <dgm:prSet/>
      <dgm:spPr/>
      <dgm:t>
        <a:bodyPr/>
        <a:lstStyle/>
        <a:p>
          <a:endParaRPr lang="fr-FR"/>
        </a:p>
      </dgm:t>
    </dgm:pt>
    <dgm:pt modelId="{99E1AF13-BCDD-4B3A-BD80-3B218B7B8050}">
      <dgm:prSet phldrT="[Texte]"/>
      <dgm:spPr/>
      <dgm:t>
        <a:bodyPr/>
        <a:lstStyle/>
        <a:p>
          <a:r>
            <a:rPr lang="fr-FR" i="1" noProof="0" dirty="0" smtClean="0"/>
            <a:t>Configuration SLV (alarme équipement)</a:t>
          </a:r>
          <a:endParaRPr lang="fr-FR" dirty="0"/>
        </a:p>
      </dgm:t>
    </dgm:pt>
    <dgm:pt modelId="{E340E0F8-18AF-43E2-9AD3-C5244B4A88F7}" type="parTrans" cxnId="{2A2E50EE-96A1-44CB-933F-C00C3AF0C308}">
      <dgm:prSet/>
      <dgm:spPr/>
      <dgm:t>
        <a:bodyPr/>
        <a:lstStyle/>
        <a:p>
          <a:endParaRPr lang="fr-FR"/>
        </a:p>
      </dgm:t>
    </dgm:pt>
    <dgm:pt modelId="{7F7F8061-5A09-407E-AE5F-4393909F1B88}" type="sibTrans" cxnId="{2A2E50EE-96A1-44CB-933F-C00C3AF0C308}">
      <dgm:prSet/>
      <dgm:spPr/>
      <dgm:t>
        <a:bodyPr/>
        <a:lstStyle/>
        <a:p>
          <a:endParaRPr lang="fr-FR"/>
        </a:p>
      </dgm:t>
    </dgm:pt>
    <dgm:pt modelId="{A3C413D9-DA85-42E0-9DB4-589557B6C8B7}">
      <dgm:prSet phldrT="[Texte]"/>
      <dgm:spPr/>
      <dgm:t>
        <a:bodyPr/>
        <a:lstStyle/>
        <a:p>
          <a:r>
            <a:rPr lang="fr-FR" i="1" noProof="0" dirty="0" smtClean="0"/>
            <a:t>Activation CCS</a:t>
          </a:r>
        </a:p>
      </dgm:t>
    </dgm:pt>
    <dgm:pt modelId="{C992914C-379F-4A8A-A44C-D5E8DBBDFA6C}" type="parTrans" cxnId="{226F829D-847A-465D-B567-3556D98FBAAE}">
      <dgm:prSet/>
      <dgm:spPr/>
      <dgm:t>
        <a:bodyPr/>
        <a:lstStyle/>
        <a:p>
          <a:endParaRPr lang="fr-FR"/>
        </a:p>
      </dgm:t>
    </dgm:pt>
    <dgm:pt modelId="{CE290661-D5E8-4B62-B882-C6CF2EF8A8D6}" type="sibTrans" cxnId="{226F829D-847A-465D-B567-3556D98FBAAE}">
      <dgm:prSet/>
      <dgm:spPr/>
      <dgm:t>
        <a:bodyPr/>
        <a:lstStyle/>
        <a:p>
          <a:endParaRPr lang="fr-FR"/>
        </a:p>
      </dgm:t>
    </dgm:pt>
    <dgm:pt modelId="{D89D43FA-0493-4426-ACE0-FF59C4CFEA22}">
      <dgm:prSet phldrT="[Texte]"/>
      <dgm:spPr/>
      <dgm:t>
        <a:bodyPr/>
        <a:lstStyle/>
        <a:p>
          <a:r>
            <a:rPr lang="fr-FR" i="1" noProof="0" dirty="0" smtClean="0"/>
            <a:t>Configuration SLV (alarme équipement)</a:t>
          </a:r>
          <a:endParaRPr lang="fr-FR" dirty="0"/>
        </a:p>
      </dgm:t>
    </dgm:pt>
    <dgm:pt modelId="{0AA0DEEB-6BBE-461F-97C8-051582D9162A}" type="parTrans" cxnId="{9FF5B887-06A0-4CCD-9C14-C142F0CE83E3}">
      <dgm:prSet/>
      <dgm:spPr/>
      <dgm:t>
        <a:bodyPr/>
        <a:lstStyle/>
        <a:p>
          <a:endParaRPr lang="fr-FR"/>
        </a:p>
      </dgm:t>
    </dgm:pt>
    <dgm:pt modelId="{A0321753-C17D-4F4C-96E8-E6E378557E5F}" type="sibTrans" cxnId="{9FF5B887-06A0-4CCD-9C14-C142F0CE83E3}">
      <dgm:prSet/>
      <dgm:spPr/>
      <dgm:t>
        <a:bodyPr/>
        <a:lstStyle/>
        <a:p>
          <a:endParaRPr lang="fr-FR"/>
        </a:p>
      </dgm:t>
    </dgm:pt>
    <dgm:pt modelId="{BEE9D9CA-A0C4-4FBC-B484-2089D5FF1BAB}">
      <dgm:prSet phldrT="[Texte]"/>
      <dgm:spPr>
        <a:solidFill>
          <a:schemeClr val="accent2"/>
        </a:solidFill>
      </dgm:spPr>
      <dgm:t>
        <a:bodyPr/>
        <a:lstStyle/>
        <a:p>
          <a:r>
            <a:rPr lang="fr-FR" i="1" noProof="0" dirty="0" smtClean="0"/>
            <a:t>Configuration SLV (alarme équipement)</a:t>
          </a:r>
          <a:endParaRPr lang="fr-FR" noProof="0" dirty="0" smtClean="0"/>
        </a:p>
      </dgm:t>
    </dgm:pt>
    <dgm:pt modelId="{4BEE4B58-A55C-4D96-A22C-E70847AC3D7E}" type="parTrans" cxnId="{A0EF04DD-1CA1-44AF-92EF-AA4FE358E641}">
      <dgm:prSet/>
      <dgm:spPr/>
      <dgm:t>
        <a:bodyPr/>
        <a:lstStyle/>
        <a:p>
          <a:endParaRPr lang="fr-FR"/>
        </a:p>
      </dgm:t>
    </dgm:pt>
    <dgm:pt modelId="{66F7D8E9-4409-4100-A7F5-EA1F31B7294B}" type="sibTrans" cxnId="{A0EF04DD-1CA1-44AF-92EF-AA4FE358E641}">
      <dgm:prSet/>
      <dgm:spPr/>
      <dgm:t>
        <a:bodyPr/>
        <a:lstStyle/>
        <a:p>
          <a:endParaRPr lang="fr-FR"/>
        </a:p>
      </dgm:t>
    </dgm:pt>
    <dgm:pt modelId="{6B45D39B-E373-4F2B-AE0B-9AB288849E0B}">
      <dgm:prSet phldrT="[Texte]"/>
      <dgm:spPr/>
      <dgm:t>
        <a:bodyPr/>
        <a:lstStyle/>
        <a:p>
          <a:r>
            <a:rPr lang="fr-FR" i="1" noProof="0" dirty="0" smtClean="0"/>
            <a:t>Configuration SLV (Alarme compteur)</a:t>
          </a:r>
          <a:endParaRPr lang="fr-FR" noProof="0" dirty="0" smtClean="0"/>
        </a:p>
      </dgm:t>
    </dgm:pt>
    <dgm:pt modelId="{7A145BD4-1B8F-48A3-9E69-0CFBE78AF22C}" type="parTrans" cxnId="{21DABCE8-0C7B-4FC8-A42B-42C37E05B99C}">
      <dgm:prSet/>
      <dgm:spPr/>
      <dgm:t>
        <a:bodyPr/>
        <a:lstStyle/>
        <a:p>
          <a:endParaRPr lang="fr-FR"/>
        </a:p>
      </dgm:t>
    </dgm:pt>
    <dgm:pt modelId="{5A3448EF-994D-43B1-8F83-CF8A48E9937A}" type="sibTrans" cxnId="{21DABCE8-0C7B-4FC8-A42B-42C37E05B99C}">
      <dgm:prSet/>
      <dgm:spPr/>
      <dgm:t>
        <a:bodyPr/>
        <a:lstStyle/>
        <a:p>
          <a:endParaRPr lang="fr-FR"/>
        </a:p>
      </dgm:t>
    </dgm:pt>
    <dgm:pt modelId="{7D5FB7AC-970E-494D-93AC-2299005660AF}">
      <dgm:prSet phldrT="[Texte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noProof="0" dirty="0" smtClean="0"/>
            <a:t>Panne de Nœud </a:t>
          </a:r>
        </a:p>
      </dgm:t>
    </dgm:pt>
    <dgm:pt modelId="{B3C65422-CF23-425E-B5A5-63DDB1019CED}" type="parTrans" cxnId="{209F981A-790D-4279-A329-0EAA119E39E8}">
      <dgm:prSet/>
      <dgm:spPr/>
      <dgm:t>
        <a:bodyPr/>
        <a:lstStyle/>
        <a:p>
          <a:endParaRPr lang="fr-FR"/>
        </a:p>
      </dgm:t>
    </dgm:pt>
    <dgm:pt modelId="{1676CD3E-295E-492D-8BEC-446436B083F7}" type="sibTrans" cxnId="{209F981A-790D-4279-A329-0EAA119E39E8}">
      <dgm:prSet/>
      <dgm:spPr/>
      <dgm:t>
        <a:bodyPr/>
        <a:lstStyle/>
        <a:p>
          <a:endParaRPr lang="fr-FR"/>
        </a:p>
      </dgm:t>
    </dgm:pt>
    <dgm:pt modelId="{6A04CE10-19E6-42A9-8D7F-6CB6B0BAFA8B}">
      <dgm:prSet phldrT="[Texte]"/>
      <dgm:spPr>
        <a:solidFill>
          <a:schemeClr val="accent2"/>
        </a:solidFill>
      </dgm:spPr>
      <dgm:t>
        <a:bodyPr/>
        <a:lstStyle/>
        <a:p>
          <a:r>
            <a:rPr lang="fr-FR" i="1" noProof="0" dirty="0" smtClean="0"/>
            <a:t>Configuration SLV (alarme équipement)</a:t>
          </a:r>
          <a:endParaRPr lang="fr-FR" noProof="0" dirty="0" smtClean="0"/>
        </a:p>
      </dgm:t>
    </dgm:pt>
    <dgm:pt modelId="{CC7F062A-3AAA-4941-ABE9-CC249DB4767D}" type="sibTrans" cxnId="{D2652615-D0D2-45FC-93E5-99339F3783F0}">
      <dgm:prSet/>
      <dgm:spPr/>
      <dgm:t>
        <a:bodyPr/>
        <a:lstStyle/>
        <a:p>
          <a:endParaRPr lang="fr-FR"/>
        </a:p>
      </dgm:t>
    </dgm:pt>
    <dgm:pt modelId="{6474631F-8998-449D-BD6F-57F5C8705B54}" type="parTrans" cxnId="{D2652615-D0D2-45FC-93E5-99339F3783F0}">
      <dgm:prSet/>
      <dgm:spPr/>
      <dgm:t>
        <a:bodyPr/>
        <a:lstStyle/>
        <a:p>
          <a:endParaRPr lang="fr-FR"/>
        </a:p>
      </dgm:t>
    </dgm:pt>
    <dgm:pt modelId="{A667B4AF-F7D2-4B19-8245-FD90B9382773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FR" noProof="0" dirty="0" smtClean="0"/>
            <a:t>Erreur Commande Ballast</a:t>
          </a:r>
        </a:p>
      </dgm:t>
    </dgm:pt>
    <dgm:pt modelId="{3BD9AB01-AE1E-4930-8DBA-B48C1640C0FC}" type="parTrans" cxnId="{C399E63C-E91E-49D1-9176-97FCE3A7ACFB}">
      <dgm:prSet/>
      <dgm:spPr/>
      <dgm:t>
        <a:bodyPr/>
        <a:lstStyle/>
        <a:p>
          <a:endParaRPr lang="fr-FR"/>
        </a:p>
      </dgm:t>
    </dgm:pt>
    <dgm:pt modelId="{8AF22192-7B4F-461A-A188-953EB8DF6F61}" type="sibTrans" cxnId="{C399E63C-E91E-49D1-9176-97FCE3A7ACFB}">
      <dgm:prSet/>
      <dgm:spPr/>
      <dgm:t>
        <a:bodyPr/>
        <a:lstStyle/>
        <a:p>
          <a:endParaRPr lang="fr-FR"/>
        </a:p>
      </dgm:t>
    </dgm:pt>
    <dgm:pt modelId="{F8253DA1-6B15-459C-919D-D00488AD589F}">
      <dgm:prSet phldrT="[Texte]"/>
      <dgm:spPr>
        <a:solidFill>
          <a:schemeClr val="accent2"/>
        </a:solidFill>
      </dgm:spPr>
      <dgm:t>
        <a:bodyPr/>
        <a:lstStyle/>
        <a:p>
          <a:r>
            <a:rPr lang="fr-FR" i="1" noProof="0" dirty="0" smtClean="0"/>
            <a:t>Configuration SLV (alarme équipement)</a:t>
          </a:r>
          <a:endParaRPr lang="fr-FR" noProof="0" dirty="0" smtClean="0"/>
        </a:p>
      </dgm:t>
    </dgm:pt>
    <dgm:pt modelId="{E7E7207F-0EB2-4F69-8DFD-A8434352D849}" type="sibTrans" cxnId="{08C88DBD-D441-4831-B824-06EC3BD5A839}">
      <dgm:prSet/>
      <dgm:spPr/>
      <dgm:t>
        <a:bodyPr/>
        <a:lstStyle/>
        <a:p>
          <a:endParaRPr lang="fr-FR"/>
        </a:p>
      </dgm:t>
    </dgm:pt>
    <dgm:pt modelId="{3093ADE5-7A4B-4097-A1FB-97D77206330A}" type="parTrans" cxnId="{08C88DBD-D441-4831-B824-06EC3BD5A839}">
      <dgm:prSet/>
      <dgm:spPr/>
      <dgm:t>
        <a:bodyPr/>
        <a:lstStyle/>
        <a:p>
          <a:endParaRPr lang="fr-FR"/>
        </a:p>
      </dgm:t>
    </dgm:pt>
    <dgm:pt modelId="{4A146546-A9C3-425D-AFE2-838D9FF1F1D2}">
      <dgm:prSet phldrT="[Texte]"/>
      <dgm:spPr>
        <a:solidFill>
          <a:schemeClr val="accent2"/>
        </a:solidFill>
      </dgm:spPr>
      <dgm:t>
        <a:bodyPr/>
        <a:lstStyle/>
        <a:p>
          <a:r>
            <a:rPr lang="fr-FR" i="1" noProof="0" dirty="0" smtClean="0"/>
            <a:t>Configuration SLV (alarme équipement)</a:t>
          </a:r>
          <a:endParaRPr lang="fr-FR" noProof="0" dirty="0" smtClean="0"/>
        </a:p>
      </dgm:t>
    </dgm:pt>
    <dgm:pt modelId="{B6F21BE4-FA81-4F9A-8CD3-63FD04553507}" type="parTrans" cxnId="{4F76AEF3-E209-414D-9185-9EEFCBDD8556}">
      <dgm:prSet/>
      <dgm:spPr/>
      <dgm:t>
        <a:bodyPr/>
        <a:lstStyle/>
        <a:p>
          <a:endParaRPr lang="fr-FR"/>
        </a:p>
      </dgm:t>
    </dgm:pt>
    <dgm:pt modelId="{25C6C0A9-3B97-4DBD-A69B-0D7C8126173C}" type="sibTrans" cxnId="{4F76AEF3-E209-414D-9185-9EEFCBDD8556}">
      <dgm:prSet/>
      <dgm:spPr/>
      <dgm:t>
        <a:bodyPr/>
        <a:lstStyle/>
        <a:p>
          <a:endParaRPr lang="fr-FR"/>
        </a:p>
      </dgm:t>
    </dgm:pt>
    <dgm:pt modelId="{93ADF55B-06F8-4B91-B7B1-8466F9A1E2BF}" type="pres">
      <dgm:prSet presAssocID="{70492AF1-8E3A-4D81-8634-C4665458A38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390290-3D0F-43F2-A8D1-678E834D9E2E}" type="pres">
      <dgm:prSet presAssocID="{FE5DC697-CCAF-4747-9920-B66F54BD0C37}" presName="compNode" presStyleCnt="0"/>
      <dgm:spPr/>
    </dgm:pt>
    <dgm:pt modelId="{65E6C1A7-862F-4EF3-B188-A2291AB15B0B}" type="pres">
      <dgm:prSet presAssocID="{FE5DC697-CCAF-4747-9920-B66F54BD0C37}" presName="aNode" presStyleLbl="bgShp" presStyleIdx="0" presStyleCnt="8"/>
      <dgm:spPr/>
      <dgm:t>
        <a:bodyPr/>
        <a:lstStyle/>
        <a:p>
          <a:endParaRPr lang="fr-FR"/>
        </a:p>
      </dgm:t>
    </dgm:pt>
    <dgm:pt modelId="{CB5F2B9C-1EE5-4A71-9B70-08334F3CE150}" type="pres">
      <dgm:prSet presAssocID="{FE5DC697-CCAF-4747-9920-B66F54BD0C37}" presName="textNode" presStyleLbl="bgShp" presStyleIdx="0" presStyleCnt="8"/>
      <dgm:spPr/>
      <dgm:t>
        <a:bodyPr/>
        <a:lstStyle/>
        <a:p>
          <a:endParaRPr lang="fr-FR"/>
        </a:p>
      </dgm:t>
    </dgm:pt>
    <dgm:pt modelId="{1D3FE2E4-B00D-4A50-9F11-A46058BC58F3}" type="pres">
      <dgm:prSet presAssocID="{FE5DC697-CCAF-4747-9920-B66F54BD0C37}" presName="compChildNode" presStyleCnt="0"/>
      <dgm:spPr/>
    </dgm:pt>
    <dgm:pt modelId="{D95AB9C0-28CB-4DD9-837F-4CF47D679DFE}" type="pres">
      <dgm:prSet presAssocID="{FE5DC697-CCAF-4747-9920-B66F54BD0C37}" presName="theInnerList" presStyleCnt="0"/>
      <dgm:spPr/>
    </dgm:pt>
    <dgm:pt modelId="{ACA35517-7AE1-4336-B3DD-07CCE524D57A}" type="pres">
      <dgm:prSet presAssocID="{CACE6BDC-165C-4EE0-90C5-31DD010363B2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66DD4F7-E2D1-4C09-B894-A0B06ACE88D1}" type="pres">
      <dgm:prSet presAssocID="{CACE6BDC-165C-4EE0-90C5-31DD010363B2}" presName="aSpace2" presStyleCnt="0"/>
      <dgm:spPr/>
    </dgm:pt>
    <dgm:pt modelId="{3114F0FC-D104-4B43-8172-9AFA85EE948D}" type="pres">
      <dgm:prSet presAssocID="{B6C8C3F1-7E64-4CD5-9A9E-A11C07FA2CD6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6E17CD-04CB-4DE4-B62E-B02CECC7AD87}" type="pres">
      <dgm:prSet presAssocID="{FE5DC697-CCAF-4747-9920-B66F54BD0C37}" presName="aSpace" presStyleCnt="0"/>
      <dgm:spPr/>
    </dgm:pt>
    <dgm:pt modelId="{2AE6298B-F8FC-4D20-9C67-F71473BDFDD4}" type="pres">
      <dgm:prSet presAssocID="{6E699E48-A526-45BC-8D1C-7A8646EDFF2D}" presName="compNode" presStyleCnt="0"/>
      <dgm:spPr/>
    </dgm:pt>
    <dgm:pt modelId="{E042465A-087B-49F2-A0C8-BFC834FFAEAE}" type="pres">
      <dgm:prSet presAssocID="{6E699E48-A526-45BC-8D1C-7A8646EDFF2D}" presName="aNode" presStyleLbl="bgShp" presStyleIdx="1" presStyleCnt="8"/>
      <dgm:spPr/>
      <dgm:t>
        <a:bodyPr/>
        <a:lstStyle/>
        <a:p>
          <a:endParaRPr lang="en-US"/>
        </a:p>
      </dgm:t>
    </dgm:pt>
    <dgm:pt modelId="{FE7EC8E0-3C12-49F2-BA3A-E80AC29DA0E2}" type="pres">
      <dgm:prSet presAssocID="{6E699E48-A526-45BC-8D1C-7A8646EDFF2D}" presName="textNode" presStyleLbl="bgShp" presStyleIdx="1" presStyleCnt="8"/>
      <dgm:spPr/>
      <dgm:t>
        <a:bodyPr/>
        <a:lstStyle/>
        <a:p>
          <a:endParaRPr lang="en-US"/>
        </a:p>
      </dgm:t>
    </dgm:pt>
    <dgm:pt modelId="{38520537-98E7-46C6-9664-B439E2683BBC}" type="pres">
      <dgm:prSet presAssocID="{6E699E48-A526-45BC-8D1C-7A8646EDFF2D}" presName="compChildNode" presStyleCnt="0"/>
      <dgm:spPr/>
    </dgm:pt>
    <dgm:pt modelId="{75211705-04B0-4E98-B736-7DB93CC7483F}" type="pres">
      <dgm:prSet presAssocID="{6E699E48-A526-45BC-8D1C-7A8646EDFF2D}" presName="theInnerList" presStyleCnt="0"/>
      <dgm:spPr/>
    </dgm:pt>
    <dgm:pt modelId="{499067E6-3891-44C1-A6FF-7E34127C9121}" type="pres">
      <dgm:prSet presAssocID="{F789F31D-247F-4E9E-A2F9-C5658571D0EF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E0CB8-ED21-4A24-8D97-76B090EC77ED}" type="pres">
      <dgm:prSet presAssocID="{F789F31D-247F-4E9E-A2F9-C5658571D0EF}" presName="aSpace2" presStyleCnt="0"/>
      <dgm:spPr/>
    </dgm:pt>
    <dgm:pt modelId="{10BA3B36-8E41-41DD-B5DB-04841285BD04}" type="pres">
      <dgm:prSet presAssocID="{99E1AF13-BCDD-4B3A-BD80-3B218B7B8050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C68F4D-4C84-4F69-904F-4C56377BC0A6}" type="pres">
      <dgm:prSet presAssocID="{6E699E48-A526-45BC-8D1C-7A8646EDFF2D}" presName="aSpace" presStyleCnt="0"/>
      <dgm:spPr/>
    </dgm:pt>
    <dgm:pt modelId="{DCEFBE1D-A79B-4C9A-A9FA-C6A2E82CDE5C}" type="pres">
      <dgm:prSet presAssocID="{7F9E4966-3F2F-4867-ABED-FD8DD9AB0CA5}" presName="compNode" presStyleCnt="0"/>
      <dgm:spPr/>
    </dgm:pt>
    <dgm:pt modelId="{4F5F0D1B-6D47-493B-9A11-379B3794B010}" type="pres">
      <dgm:prSet presAssocID="{7F9E4966-3F2F-4867-ABED-FD8DD9AB0CA5}" presName="aNode" presStyleLbl="bgShp" presStyleIdx="2" presStyleCnt="8"/>
      <dgm:spPr/>
      <dgm:t>
        <a:bodyPr/>
        <a:lstStyle/>
        <a:p>
          <a:endParaRPr lang="fr-FR"/>
        </a:p>
      </dgm:t>
    </dgm:pt>
    <dgm:pt modelId="{06E9A59B-7187-42E6-BF0A-8C5DC6934405}" type="pres">
      <dgm:prSet presAssocID="{7F9E4966-3F2F-4867-ABED-FD8DD9AB0CA5}" presName="textNode" presStyleLbl="bgShp" presStyleIdx="2" presStyleCnt="8"/>
      <dgm:spPr/>
      <dgm:t>
        <a:bodyPr/>
        <a:lstStyle/>
        <a:p>
          <a:endParaRPr lang="fr-FR"/>
        </a:p>
      </dgm:t>
    </dgm:pt>
    <dgm:pt modelId="{17BC4CF0-F4CF-46B0-81AF-D3B40FDEBD8D}" type="pres">
      <dgm:prSet presAssocID="{7F9E4966-3F2F-4867-ABED-FD8DD9AB0CA5}" presName="compChildNode" presStyleCnt="0"/>
      <dgm:spPr/>
    </dgm:pt>
    <dgm:pt modelId="{6A01DC0B-75A6-42E1-938C-50EFF8A365A8}" type="pres">
      <dgm:prSet presAssocID="{7F9E4966-3F2F-4867-ABED-FD8DD9AB0CA5}" presName="theInnerList" presStyleCnt="0"/>
      <dgm:spPr/>
    </dgm:pt>
    <dgm:pt modelId="{F45E989A-390C-40A6-9E90-8A4E75C8B339}" type="pres">
      <dgm:prSet presAssocID="{A3C413D9-DA85-42E0-9DB4-589557B6C8B7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E0E35-876A-44A5-B36E-72E81B8B75FA}" type="pres">
      <dgm:prSet presAssocID="{A3C413D9-DA85-42E0-9DB4-589557B6C8B7}" presName="aSpace2" presStyleCnt="0"/>
      <dgm:spPr/>
    </dgm:pt>
    <dgm:pt modelId="{45E43E89-60DC-42E9-AD59-C22D57FD6C18}" type="pres">
      <dgm:prSet presAssocID="{D89D43FA-0493-4426-ACE0-FF59C4CFEA22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C17AFA3-F8A2-4EEA-8590-3336D8C3DFE2}" type="pres">
      <dgm:prSet presAssocID="{7F9E4966-3F2F-4867-ABED-FD8DD9AB0CA5}" presName="aSpace" presStyleCnt="0"/>
      <dgm:spPr/>
    </dgm:pt>
    <dgm:pt modelId="{7EDCF528-30C9-4205-94D6-6ED2E2B6AB5E}" type="pres">
      <dgm:prSet presAssocID="{D9FD7F0D-0D85-485E-91E1-DE3705CD0EE4}" presName="compNode" presStyleCnt="0"/>
      <dgm:spPr/>
    </dgm:pt>
    <dgm:pt modelId="{AAF10884-3079-4509-899D-7B64AEFD0621}" type="pres">
      <dgm:prSet presAssocID="{D9FD7F0D-0D85-485E-91E1-DE3705CD0EE4}" presName="aNode" presStyleLbl="bgShp" presStyleIdx="3" presStyleCnt="8"/>
      <dgm:spPr/>
      <dgm:t>
        <a:bodyPr/>
        <a:lstStyle/>
        <a:p>
          <a:endParaRPr lang="fr-FR"/>
        </a:p>
      </dgm:t>
    </dgm:pt>
    <dgm:pt modelId="{075B4CF8-2733-4E60-A0A1-A08E62BDAC1F}" type="pres">
      <dgm:prSet presAssocID="{D9FD7F0D-0D85-485E-91E1-DE3705CD0EE4}" presName="textNode" presStyleLbl="bgShp" presStyleIdx="3" presStyleCnt="8"/>
      <dgm:spPr/>
      <dgm:t>
        <a:bodyPr/>
        <a:lstStyle/>
        <a:p>
          <a:endParaRPr lang="fr-FR"/>
        </a:p>
      </dgm:t>
    </dgm:pt>
    <dgm:pt modelId="{687E6133-8348-4D2E-8BBD-963E88937C46}" type="pres">
      <dgm:prSet presAssocID="{D9FD7F0D-0D85-485E-91E1-DE3705CD0EE4}" presName="compChildNode" presStyleCnt="0"/>
      <dgm:spPr/>
    </dgm:pt>
    <dgm:pt modelId="{FF44B989-A9FC-4B50-A6C9-E04659844FBD}" type="pres">
      <dgm:prSet presAssocID="{D9FD7F0D-0D85-485E-91E1-DE3705CD0EE4}" presName="theInnerList" presStyleCnt="0"/>
      <dgm:spPr/>
    </dgm:pt>
    <dgm:pt modelId="{C0388C77-4B48-4713-9C5F-132C20F479CC}" type="pres">
      <dgm:prSet presAssocID="{6B45D39B-E373-4F2B-AE0B-9AB288849E0B}" presName="childNode" presStyleLbl="node1" presStyleIdx="6" presStyleCnt="11" custScaleY="44616" custLinFactNeighborY="27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57BE9E-BDE7-4D4A-9044-DD9A61874B24}" type="pres">
      <dgm:prSet presAssocID="{D9FD7F0D-0D85-485E-91E1-DE3705CD0EE4}" presName="aSpace" presStyleCnt="0"/>
      <dgm:spPr/>
    </dgm:pt>
    <dgm:pt modelId="{2F8190CE-F595-4CFF-8930-5D3C0E142CA3}" type="pres">
      <dgm:prSet presAssocID="{1BF2FBB5-538C-480D-9F2C-A43733B5D0E0}" presName="compNode" presStyleCnt="0"/>
      <dgm:spPr/>
    </dgm:pt>
    <dgm:pt modelId="{20539D82-6915-497B-89E6-8A00412F5F20}" type="pres">
      <dgm:prSet presAssocID="{1BF2FBB5-538C-480D-9F2C-A43733B5D0E0}" presName="aNode" presStyleLbl="bgShp" presStyleIdx="4" presStyleCnt="8"/>
      <dgm:spPr/>
      <dgm:t>
        <a:bodyPr/>
        <a:lstStyle/>
        <a:p>
          <a:endParaRPr lang="fr-FR"/>
        </a:p>
      </dgm:t>
    </dgm:pt>
    <dgm:pt modelId="{DD8C5E2D-FA53-42EA-BB6D-798A06B4F0EE}" type="pres">
      <dgm:prSet presAssocID="{1BF2FBB5-538C-480D-9F2C-A43733B5D0E0}" presName="textNode" presStyleLbl="bgShp" presStyleIdx="4" presStyleCnt="8"/>
      <dgm:spPr/>
      <dgm:t>
        <a:bodyPr/>
        <a:lstStyle/>
        <a:p>
          <a:endParaRPr lang="fr-FR"/>
        </a:p>
      </dgm:t>
    </dgm:pt>
    <dgm:pt modelId="{95F3C27C-8DBC-40C7-89A1-8BAA03913A08}" type="pres">
      <dgm:prSet presAssocID="{1BF2FBB5-538C-480D-9F2C-A43733B5D0E0}" presName="compChildNode" presStyleCnt="0"/>
      <dgm:spPr/>
    </dgm:pt>
    <dgm:pt modelId="{890F4F1D-68D5-481D-ABA6-D0B87A7D4951}" type="pres">
      <dgm:prSet presAssocID="{1BF2FBB5-538C-480D-9F2C-A43733B5D0E0}" presName="theInnerList" presStyleCnt="0"/>
      <dgm:spPr/>
    </dgm:pt>
    <dgm:pt modelId="{68FA3E6B-D8EC-4DAB-8AED-DC7F65741D50}" type="pres">
      <dgm:prSet presAssocID="{BEE9D9CA-A0C4-4FBC-B484-2089D5FF1BAB}" presName="childNode" presStyleLbl="node1" presStyleIdx="7" presStyleCnt="11" custScaleY="45641" custLinFactNeighborX="-1018" custLinFactNeighborY="271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16AB924-D7CE-4894-B005-3B1EF327C864}" type="pres">
      <dgm:prSet presAssocID="{1BF2FBB5-538C-480D-9F2C-A43733B5D0E0}" presName="aSpace" presStyleCnt="0"/>
      <dgm:spPr/>
    </dgm:pt>
    <dgm:pt modelId="{753DAE5D-6A8B-4B4E-B1A8-E6E8F37C9D54}" type="pres">
      <dgm:prSet presAssocID="{7D5FB7AC-970E-494D-93AC-2299005660AF}" presName="compNode" presStyleCnt="0"/>
      <dgm:spPr/>
    </dgm:pt>
    <dgm:pt modelId="{2A1A41AB-867A-45F3-9CCA-B1ED9C785EE8}" type="pres">
      <dgm:prSet presAssocID="{7D5FB7AC-970E-494D-93AC-2299005660AF}" presName="aNode" presStyleLbl="bgShp" presStyleIdx="5" presStyleCnt="8"/>
      <dgm:spPr/>
      <dgm:t>
        <a:bodyPr/>
        <a:lstStyle/>
        <a:p>
          <a:endParaRPr lang="en-US"/>
        </a:p>
      </dgm:t>
    </dgm:pt>
    <dgm:pt modelId="{615267E6-7460-41E6-AD31-127756DAB27A}" type="pres">
      <dgm:prSet presAssocID="{7D5FB7AC-970E-494D-93AC-2299005660AF}" presName="textNode" presStyleLbl="bgShp" presStyleIdx="5" presStyleCnt="8"/>
      <dgm:spPr/>
      <dgm:t>
        <a:bodyPr/>
        <a:lstStyle/>
        <a:p>
          <a:endParaRPr lang="en-US"/>
        </a:p>
      </dgm:t>
    </dgm:pt>
    <dgm:pt modelId="{0AC71892-96A2-4489-B227-2578D34015F5}" type="pres">
      <dgm:prSet presAssocID="{7D5FB7AC-970E-494D-93AC-2299005660AF}" presName="compChildNode" presStyleCnt="0"/>
      <dgm:spPr/>
    </dgm:pt>
    <dgm:pt modelId="{E540AE78-943C-415D-AD4F-21DC3D235B40}" type="pres">
      <dgm:prSet presAssocID="{7D5FB7AC-970E-494D-93AC-2299005660AF}" presName="theInnerList" presStyleCnt="0"/>
      <dgm:spPr/>
    </dgm:pt>
    <dgm:pt modelId="{B8A9C677-F8A5-42EC-8423-E1256A074A39}" type="pres">
      <dgm:prSet presAssocID="{6A04CE10-19E6-42A9-8D7F-6CB6B0BAFA8B}" presName="childNode" presStyleLbl="node1" presStyleIdx="8" presStyleCnt="11" custScaleY="44616" custLinFactNeighborY="271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6EC34B-107F-4FED-A2C2-23A5B2ACDC74}" type="pres">
      <dgm:prSet presAssocID="{7D5FB7AC-970E-494D-93AC-2299005660AF}" presName="aSpace" presStyleCnt="0"/>
      <dgm:spPr/>
    </dgm:pt>
    <dgm:pt modelId="{7B43EF16-7DD4-4D7E-BB7F-C37C50685D73}" type="pres">
      <dgm:prSet presAssocID="{B0BA736F-5711-4568-9F94-CB6894645E38}" presName="compNode" presStyleCnt="0"/>
      <dgm:spPr/>
    </dgm:pt>
    <dgm:pt modelId="{A9D1BF7C-E749-426F-A066-DFF5C4666517}" type="pres">
      <dgm:prSet presAssocID="{B0BA736F-5711-4568-9F94-CB6894645E38}" presName="aNode" presStyleLbl="bgShp" presStyleIdx="6" presStyleCnt="8"/>
      <dgm:spPr/>
      <dgm:t>
        <a:bodyPr/>
        <a:lstStyle/>
        <a:p>
          <a:endParaRPr lang="en-US"/>
        </a:p>
      </dgm:t>
    </dgm:pt>
    <dgm:pt modelId="{D7BA713F-67E1-4733-9857-2FEE140E5DF6}" type="pres">
      <dgm:prSet presAssocID="{B0BA736F-5711-4568-9F94-CB6894645E38}" presName="textNode" presStyleLbl="bgShp" presStyleIdx="6" presStyleCnt="8"/>
      <dgm:spPr/>
      <dgm:t>
        <a:bodyPr/>
        <a:lstStyle/>
        <a:p>
          <a:endParaRPr lang="en-US"/>
        </a:p>
      </dgm:t>
    </dgm:pt>
    <dgm:pt modelId="{99E46CFE-485D-47F9-86A1-984FFCFA1BE8}" type="pres">
      <dgm:prSet presAssocID="{B0BA736F-5711-4568-9F94-CB6894645E38}" presName="compChildNode" presStyleCnt="0"/>
      <dgm:spPr/>
    </dgm:pt>
    <dgm:pt modelId="{13C1FA95-5BBE-4DCA-9279-F24379B1D422}" type="pres">
      <dgm:prSet presAssocID="{B0BA736F-5711-4568-9F94-CB6894645E38}" presName="theInnerList" presStyleCnt="0"/>
      <dgm:spPr/>
    </dgm:pt>
    <dgm:pt modelId="{37AE2AF5-8ED0-42E6-B92D-C7354C847AC0}" type="pres">
      <dgm:prSet presAssocID="{F8253DA1-6B15-459C-919D-D00488AD589F}" presName="childNode" presStyleLbl="node1" presStyleIdx="9" presStyleCnt="11" custScaleY="45641" custLinFactNeighborX="-1018" custLinFactNeighborY="271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D410E1-BE36-4872-84E3-FFE29CAD6459}" type="pres">
      <dgm:prSet presAssocID="{B0BA736F-5711-4568-9F94-CB6894645E38}" presName="aSpace" presStyleCnt="0"/>
      <dgm:spPr/>
    </dgm:pt>
    <dgm:pt modelId="{15A9571E-A8B6-4EA8-AE8C-4C06BF0D29C0}" type="pres">
      <dgm:prSet presAssocID="{A667B4AF-F7D2-4B19-8245-FD90B9382773}" presName="compNode" presStyleCnt="0"/>
      <dgm:spPr/>
    </dgm:pt>
    <dgm:pt modelId="{CF1E2AB6-129C-4E08-9687-D0CC5FF421AD}" type="pres">
      <dgm:prSet presAssocID="{A667B4AF-F7D2-4B19-8245-FD90B9382773}" presName="aNode" presStyleLbl="bgShp" presStyleIdx="7" presStyleCnt="8"/>
      <dgm:spPr/>
      <dgm:t>
        <a:bodyPr/>
        <a:lstStyle/>
        <a:p>
          <a:endParaRPr lang="fr-FR"/>
        </a:p>
      </dgm:t>
    </dgm:pt>
    <dgm:pt modelId="{BA09DC72-EAD3-4E54-BBC2-05B2813A952D}" type="pres">
      <dgm:prSet presAssocID="{A667B4AF-F7D2-4B19-8245-FD90B9382773}" presName="textNode" presStyleLbl="bgShp" presStyleIdx="7" presStyleCnt="8"/>
      <dgm:spPr/>
      <dgm:t>
        <a:bodyPr/>
        <a:lstStyle/>
        <a:p>
          <a:endParaRPr lang="fr-FR"/>
        </a:p>
      </dgm:t>
    </dgm:pt>
    <dgm:pt modelId="{9EC09BE3-97C8-4AFC-B100-2E776201ADAC}" type="pres">
      <dgm:prSet presAssocID="{A667B4AF-F7D2-4B19-8245-FD90B9382773}" presName="compChildNode" presStyleCnt="0"/>
      <dgm:spPr/>
    </dgm:pt>
    <dgm:pt modelId="{5DDAE18A-3005-4D35-AC2F-5BC905569BFC}" type="pres">
      <dgm:prSet presAssocID="{A667B4AF-F7D2-4B19-8245-FD90B9382773}" presName="theInnerList" presStyleCnt="0"/>
      <dgm:spPr/>
    </dgm:pt>
    <dgm:pt modelId="{CFF2F54B-74E8-4FAC-A4D6-C19A6B11E3BA}" type="pres">
      <dgm:prSet presAssocID="{4A146546-A9C3-425D-AFE2-838D9FF1F1D2}" presName="childNode" presStyleLbl="node1" presStyleIdx="10" presStyleCnt="11" custScaleY="45641" custLinFactNeighborX="-1018" custLinFactNeighborY="2717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F76AEF3-E209-414D-9185-9EEFCBDD8556}" srcId="{A667B4AF-F7D2-4B19-8245-FD90B9382773}" destId="{4A146546-A9C3-425D-AFE2-838D9FF1F1D2}" srcOrd="0" destOrd="0" parTransId="{B6F21BE4-FA81-4F9A-8CD3-63FD04553507}" sibTransId="{25C6C0A9-3B97-4DBD-A69B-0D7C8126173C}"/>
    <dgm:cxn modelId="{21DABCE8-0C7B-4FC8-A42B-42C37E05B99C}" srcId="{D9FD7F0D-0D85-485E-91E1-DE3705CD0EE4}" destId="{6B45D39B-E373-4F2B-AE0B-9AB288849E0B}" srcOrd="0" destOrd="0" parTransId="{7A145BD4-1B8F-48A3-9E69-0CFBE78AF22C}" sibTransId="{5A3448EF-994D-43B1-8F83-CF8A48E9937A}"/>
    <dgm:cxn modelId="{52C21908-6D0B-44D2-BEC9-A543197970C2}" type="presOf" srcId="{7D5FB7AC-970E-494D-93AC-2299005660AF}" destId="{2A1A41AB-867A-45F3-9CCA-B1ED9C785EE8}" srcOrd="0" destOrd="0" presId="urn:microsoft.com/office/officeart/2005/8/layout/lProcess2"/>
    <dgm:cxn modelId="{08C88DBD-D441-4831-B824-06EC3BD5A839}" srcId="{B0BA736F-5711-4568-9F94-CB6894645E38}" destId="{F8253DA1-6B15-459C-919D-D00488AD589F}" srcOrd="0" destOrd="0" parTransId="{3093ADE5-7A4B-4097-A1FB-97D77206330A}" sibTransId="{E7E7207F-0EB2-4F69-8DFD-A8434352D849}"/>
    <dgm:cxn modelId="{9398992E-22D2-4EA4-BA35-C00DF13AF04B}" type="presOf" srcId="{B0BA736F-5711-4568-9F94-CB6894645E38}" destId="{D7BA713F-67E1-4733-9857-2FEE140E5DF6}" srcOrd="1" destOrd="0" presId="urn:microsoft.com/office/officeart/2005/8/layout/lProcess2"/>
    <dgm:cxn modelId="{E906A5C7-0028-4299-BD04-E3875A987DF6}" srcId="{70492AF1-8E3A-4D81-8634-C4665458A389}" destId="{6E699E48-A526-45BC-8D1C-7A8646EDFF2D}" srcOrd="1" destOrd="0" parTransId="{571D6F2A-5F9B-41A1-BC59-07BFAF0DB978}" sibTransId="{2CAE2D4E-1DF5-46C3-8E8D-5BD01BD15E8F}"/>
    <dgm:cxn modelId="{A63E38EA-1C1D-4C6E-90FD-07927A4186C0}" type="presOf" srcId="{FE5DC697-CCAF-4747-9920-B66F54BD0C37}" destId="{65E6C1A7-862F-4EF3-B188-A2291AB15B0B}" srcOrd="0" destOrd="0" presId="urn:microsoft.com/office/officeart/2005/8/layout/lProcess2"/>
    <dgm:cxn modelId="{226F829D-847A-465D-B567-3556D98FBAAE}" srcId="{7F9E4966-3F2F-4867-ABED-FD8DD9AB0CA5}" destId="{A3C413D9-DA85-42E0-9DB4-589557B6C8B7}" srcOrd="0" destOrd="0" parTransId="{C992914C-379F-4A8A-A44C-D5E8DBBDFA6C}" sibTransId="{CE290661-D5E8-4B62-B882-C6CF2EF8A8D6}"/>
    <dgm:cxn modelId="{9FF5B887-06A0-4CCD-9C14-C142F0CE83E3}" srcId="{7F9E4966-3F2F-4867-ABED-FD8DD9AB0CA5}" destId="{D89D43FA-0493-4426-ACE0-FF59C4CFEA22}" srcOrd="1" destOrd="0" parTransId="{0AA0DEEB-6BBE-461F-97C8-051582D9162A}" sibTransId="{A0321753-C17D-4F4C-96E8-E6E378557E5F}"/>
    <dgm:cxn modelId="{2A2E50EE-96A1-44CB-933F-C00C3AF0C308}" srcId="{6E699E48-A526-45BC-8D1C-7A8646EDFF2D}" destId="{99E1AF13-BCDD-4B3A-BD80-3B218B7B8050}" srcOrd="1" destOrd="0" parTransId="{E340E0F8-18AF-43E2-9AD3-C5244B4A88F7}" sibTransId="{7F7F8061-5A09-407E-AE5F-4393909F1B88}"/>
    <dgm:cxn modelId="{BB2BCFFA-71CE-4A5D-91FA-993FA9A8BD92}" type="presOf" srcId="{B6C8C3F1-7E64-4CD5-9A9E-A11C07FA2CD6}" destId="{3114F0FC-D104-4B43-8172-9AFA85EE948D}" srcOrd="0" destOrd="0" presId="urn:microsoft.com/office/officeart/2005/8/layout/lProcess2"/>
    <dgm:cxn modelId="{10D4A092-3A6E-4D01-AD5E-BA7A4FBD921E}" type="presOf" srcId="{A667B4AF-F7D2-4B19-8245-FD90B9382773}" destId="{BA09DC72-EAD3-4E54-BBC2-05B2813A952D}" srcOrd="1" destOrd="0" presId="urn:microsoft.com/office/officeart/2005/8/layout/lProcess2"/>
    <dgm:cxn modelId="{58D6B2CE-A124-4FC3-9A66-EF525D997BE6}" srcId="{FE5DC697-CCAF-4747-9920-B66F54BD0C37}" destId="{CACE6BDC-165C-4EE0-90C5-31DD010363B2}" srcOrd="0" destOrd="0" parTransId="{F018374D-7312-499F-A2E5-C5846288CC2D}" sibTransId="{470E18E0-DF6C-49E6-B7D2-2CB618ADBD25}"/>
    <dgm:cxn modelId="{58A6ADE0-E03F-4C51-A12E-E510A0545D81}" type="presOf" srcId="{1BF2FBB5-538C-480D-9F2C-A43733B5D0E0}" destId="{DD8C5E2D-FA53-42EA-BB6D-798A06B4F0EE}" srcOrd="1" destOrd="0" presId="urn:microsoft.com/office/officeart/2005/8/layout/lProcess2"/>
    <dgm:cxn modelId="{CC4D75C6-EF69-48FE-A899-7BA7F0CC0236}" type="presOf" srcId="{A3C413D9-DA85-42E0-9DB4-589557B6C8B7}" destId="{F45E989A-390C-40A6-9E90-8A4E75C8B339}" srcOrd="0" destOrd="0" presId="urn:microsoft.com/office/officeart/2005/8/layout/lProcess2"/>
    <dgm:cxn modelId="{CB89E04C-9D77-433A-ABC6-8205DA612770}" type="presOf" srcId="{A667B4AF-F7D2-4B19-8245-FD90B9382773}" destId="{CF1E2AB6-129C-4E08-9687-D0CC5FF421AD}" srcOrd="0" destOrd="0" presId="urn:microsoft.com/office/officeart/2005/8/layout/lProcess2"/>
    <dgm:cxn modelId="{C6837C0C-E366-4F95-A9E7-C3532482D2D3}" type="presOf" srcId="{99E1AF13-BCDD-4B3A-BD80-3B218B7B8050}" destId="{10BA3B36-8E41-41DD-B5DB-04841285BD04}" srcOrd="0" destOrd="0" presId="urn:microsoft.com/office/officeart/2005/8/layout/lProcess2"/>
    <dgm:cxn modelId="{385AEE7E-257B-457F-8E8C-3EF4EDA69D0D}" srcId="{6E699E48-A526-45BC-8D1C-7A8646EDFF2D}" destId="{F789F31D-247F-4E9E-A2F9-C5658571D0EF}" srcOrd="0" destOrd="0" parTransId="{612AEA2E-3CC1-47AE-90E9-1BE7FFF67F9F}" sibTransId="{350C951A-7A26-4A32-88AA-5E0E8CAB49B2}"/>
    <dgm:cxn modelId="{E989AC91-847B-4766-B0AB-73F3E18E2629}" type="presOf" srcId="{6E699E48-A526-45BC-8D1C-7A8646EDFF2D}" destId="{FE7EC8E0-3C12-49F2-BA3A-E80AC29DA0E2}" srcOrd="1" destOrd="0" presId="urn:microsoft.com/office/officeart/2005/8/layout/lProcess2"/>
    <dgm:cxn modelId="{A3B7985D-D073-479F-A66F-AE3AF58D5F51}" type="presOf" srcId="{B0BA736F-5711-4568-9F94-CB6894645E38}" destId="{A9D1BF7C-E749-426F-A066-DFF5C4666517}" srcOrd="0" destOrd="0" presId="urn:microsoft.com/office/officeart/2005/8/layout/lProcess2"/>
    <dgm:cxn modelId="{1F3E2F7D-6109-4FEB-9E6E-838DD3F8B562}" type="presOf" srcId="{6E699E48-A526-45BC-8D1C-7A8646EDFF2D}" destId="{E042465A-087B-49F2-A0C8-BFC834FFAEAE}" srcOrd="0" destOrd="0" presId="urn:microsoft.com/office/officeart/2005/8/layout/lProcess2"/>
    <dgm:cxn modelId="{7EF2E0BF-BC58-40C0-A624-C8E84DFA9CC3}" type="presOf" srcId="{D9FD7F0D-0D85-485E-91E1-DE3705CD0EE4}" destId="{AAF10884-3079-4509-899D-7B64AEFD0621}" srcOrd="0" destOrd="0" presId="urn:microsoft.com/office/officeart/2005/8/layout/lProcess2"/>
    <dgm:cxn modelId="{4AB6DF0B-0315-47E2-B221-CBEDD1BB093B}" type="presOf" srcId="{7F9E4966-3F2F-4867-ABED-FD8DD9AB0CA5}" destId="{4F5F0D1B-6D47-493B-9A11-379B3794B010}" srcOrd="0" destOrd="0" presId="urn:microsoft.com/office/officeart/2005/8/layout/lProcess2"/>
    <dgm:cxn modelId="{209F981A-790D-4279-A329-0EAA119E39E8}" srcId="{70492AF1-8E3A-4D81-8634-C4665458A389}" destId="{7D5FB7AC-970E-494D-93AC-2299005660AF}" srcOrd="5" destOrd="0" parTransId="{B3C65422-CF23-425E-B5A5-63DDB1019CED}" sibTransId="{1676CD3E-295E-492D-8BEC-446436B083F7}"/>
    <dgm:cxn modelId="{53D05778-6BC2-4D09-96CB-4631E83C767B}" type="presOf" srcId="{F789F31D-247F-4E9E-A2F9-C5658571D0EF}" destId="{499067E6-3891-44C1-A6FF-7E34127C9121}" srcOrd="0" destOrd="0" presId="urn:microsoft.com/office/officeart/2005/8/layout/lProcess2"/>
    <dgm:cxn modelId="{7374166E-D135-410D-9FAB-341C1D02FF67}" type="presOf" srcId="{F8253DA1-6B15-459C-919D-D00488AD589F}" destId="{37AE2AF5-8ED0-42E6-B92D-C7354C847AC0}" srcOrd="0" destOrd="0" presId="urn:microsoft.com/office/officeart/2005/8/layout/lProcess2"/>
    <dgm:cxn modelId="{B124EDA5-1A7F-484E-8069-4ACEFE12EF1A}" type="presOf" srcId="{70492AF1-8E3A-4D81-8634-C4665458A389}" destId="{93ADF55B-06F8-4B91-B7B1-8466F9A1E2BF}" srcOrd="0" destOrd="0" presId="urn:microsoft.com/office/officeart/2005/8/layout/lProcess2"/>
    <dgm:cxn modelId="{45159988-CD5D-4CC5-92AC-467A3B352B89}" type="presOf" srcId="{1BF2FBB5-538C-480D-9F2C-A43733B5D0E0}" destId="{20539D82-6915-497B-89E6-8A00412F5F20}" srcOrd="0" destOrd="0" presId="urn:microsoft.com/office/officeart/2005/8/layout/lProcess2"/>
    <dgm:cxn modelId="{C399E63C-E91E-49D1-9176-97FCE3A7ACFB}" srcId="{70492AF1-8E3A-4D81-8634-C4665458A389}" destId="{A667B4AF-F7D2-4B19-8245-FD90B9382773}" srcOrd="7" destOrd="0" parTransId="{3BD9AB01-AE1E-4930-8DBA-B48C1640C0FC}" sibTransId="{8AF22192-7B4F-461A-A188-953EB8DF6F61}"/>
    <dgm:cxn modelId="{470BFFCC-0266-4269-AC25-8F6AFC500C0A}" type="presOf" srcId="{7D5FB7AC-970E-494D-93AC-2299005660AF}" destId="{615267E6-7460-41E6-AD31-127756DAB27A}" srcOrd="1" destOrd="0" presId="urn:microsoft.com/office/officeart/2005/8/layout/lProcess2"/>
    <dgm:cxn modelId="{2077BD0B-E5B6-44CF-93F8-07E4DF639741}" type="presOf" srcId="{D9FD7F0D-0D85-485E-91E1-DE3705CD0EE4}" destId="{075B4CF8-2733-4E60-A0A1-A08E62BDAC1F}" srcOrd="1" destOrd="0" presId="urn:microsoft.com/office/officeart/2005/8/layout/lProcess2"/>
    <dgm:cxn modelId="{B324085C-E4A2-4AC8-A051-324F3836FA37}" srcId="{70492AF1-8E3A-4D81-8634-C4665458A389}" destId="{7F9E4966-3F2F-4867-ABED-FD8DD9AB0CA5}" srcOrd="2" destOrd="0" parTransId="{1C484A7E-541F-4778-A357-04C352655CBA}" sibTransId="{D8DDD102-4FD3-46BD-9CC3-BFE15101D85E}"/>
    <dgm:cxn modelId="{2428EF7D-F9BF-489D-9E2C-89735CB75275}" type="presOf" srcId="{D89D43FA-0493-4426-ACE0-FF59C4CFEA22}" destId="{45E43E89-60DC-42E9-AD59-C22D57FD6C18}" srcOrd="0" destOrd="0" presId="urn:microsoft.com/office/officeart/2005/8/layout/lProcess2"/>
    <dgm:cxn modelId="{7BDCD4BB-B21C-4807-B049-26225177FADA}" type="presOf" srcId="{CACE6BDC-165C-4EE0-90C5-31DD010363B2}" destId="{ACA35517-7AE1-4336-B3DD-07CCE524D57A}" srcOrd="0" destOrd="0" presId="urn:microsoft.com/office/officeart/2005/8/layout/lProcess2"/>
    <dgm:cxn modelId="{13274DAE-0581-4173-BACF-256DE78BFF22}" type="presOf" srcId="{7F9E4966-3F2F-4867-ABED-FD8DD9AB0CA5}" destId="{06E9A59B-7187-42E6-BF0A-8C5DC6934405}" srcOrd="1" destOrd="0" presId="urn:microsoft.com/office/officeart/2005/8/layout/lProcess2"/>
    <dgm:cxn modelId="{33B8F299-2A0C-4FB0-88D5-4D832D2BE14F}" type="presOf" srcId="{4A146546-A9C3-425D-AFE2-838D9FF1F1D2}" destId="{CFF2F54B-74E8-4FAC-A4D6-C19A6B11E3BA}" srcOrd="0" destOrd="0" presId="urn:microsoft.com/office/officeart/2005/8/layout/lProcess2"/>
    <dgm:cxn modelId="{3F319F85-9392-4D69-B047-5C0BB0DD1569}" srcId="{FE5DC697-CCAF-4747-9920-B66F54BD0C37}" destId="{B6C8C3F1-7E64-4CD5-9A9E-A11C07FA2CD6}" srcOrd="1" destOrd="0" parTransId="{3E1901B3-2FDE-419B-974A-556D4683C622}" sibTransId="{8B245F3A-8C8E-4F43-9716-B43841507BF3}"/>
    <dgm:cxn modelId="{1B7DB437-1DE7-42A2-8F21-9558BEE9CA3C}" srcId="{70492AF1-8E3A-4D81-8634-C4665458A389}" destId="{D9FD7F0D-0D85-485E-91E1-DE3705CD0EE4}" srcOrd="3" destOrd="0" parTransId="{ABF9B0E2-C4B5-4006-B259-0F5CD21278FA}" sibTransId="{C4F525DB-EE41-49FC-9308-A1B7198D9F79}"/>
    <dgm:cxn modelId="{4B7CF7A0-9882-465A-8BE2-DAC7918CE9DD}" srcId="{70492AF1-8E3A-4D81-8634-C4665458A389}" destId="{FE5DC697-CCAF-4747-9920-B66F54BD0C37}" srcOrd="0" destOrd="0" parTransId="{E380DEA7-2837-4FBA-983F-6BFC8D1CF740}" sibTransId="{C307596F-57FD-4507-A454-B34F8162FB98}"/>
    <dgm:cxn modelId="{08480A74-1E6F-40E9-B3F7-74271AFC3242}" type="presOf" srcId="{6B45D39B-E373-4F2B-AE0B-9AB288849E0B}" destId="{C0388C77-4B48-4713-9C5F-132C20F479CC}" srcOrd="0" destOrd="0" presId="urn:microsoft.com/office/officeart/2005/8/layout/lProcess2"/>
    <dgm:cxn modelId="{31A80AE9-F854-4E81-AA4D-6AFCBBCD3F5E}" type="presOf" srcId="{FE5DC697-CCAF-4747-9920-B66F54BD0C37}" destId="{CB5F2B9C-1EE5-4A71-9B70-08334F3CE150}" srcOrd="1" destOrd="0" presId="urn:microsoft.com/office/officeart/2005/8/layout/lProcess2"/>
    <dgm:cxn modelId="{ECA4DCE6-89C4-40BE-B45B-7355B81250BB}" srcId="{70492AF1-8E3A-4D81-8634-C4665458A389}" destId="{B0BA736F-5711-4568-9F94-CB6894645E38}" srcOrd="6" destOrd="0" parTransId="{4737D3F8-E325-4E08-8355-A76B3BAC7AAD}" sibTransId="{64203210-880F-401D-A940-89E2373F864D}"/>
    <dgm:cxn modelId="{42B77A82-B9FC-4652-91A6-D1811A9C4031}" type="presOf" srcId="{BEE9D9CA-A0C4-4FBC-B484-2089D5FF1BAB}" destId="{68FA3E6B-D8EC-4DAB-8AED-DC7F65741D50}" srcOrd="0" destOrd="0" presId="urn:microsoft.com/office/officeart/2005/8/layout/lProcess2"/>
    <dgm:cxn modelId="{A0EF04DD-1CA1-44AF-92EF-AA4FE358E641}" srcId="{1BF2FBB5-538C-480D-9F2C-A43733B5D0E0}" destId="{BEE9D9CA-A0C4-4FBC-B484-2089D5FF1BAB}" srcOrd="0" destOrd="0" parTransId="{4BEE4B58-A55C-4D96-A22C-E70847AC3D7E}" sibTransId="{66F7D8E9-4409-4100-A7F5-EA1F31B7294B}"/>
    <dgm:cxn modelId="{0596D879-D44D-4DC9-801B-9DEFBD756D7B}" type="presOf" srcId="{6A04CE10-19E6-42A9-8D7F-6CB6B0BAFA8B}" destId="{B8A9C677-F8A5-42EC-8423-E1256A074A39}" srcOrd="0" destOrd="0" presId="urn:microsoft.com/office/officeart/2005/8/layout/lProcess2"/>
    <dgm:cxn modelId="{D2652615-D0D2-45FC-93E5-99339F3783F0}" srcId="{7D5FB7AC-970E-494D-93AC-2299005660AF}" destId="{6A04CE10-19E6-42A9-8D7F-6CB6B0BAFA8B}" srcOrd="0" destOrd="0" parTransId="{6474631F-8998-449D-BD6F-57F5C8705B54}" sibTransId="{CC7F062A-3AAA-4941-ABE9-CC249DB4767D}"/>
    <dgm:cxn modelId="{593E519D-3958-4520-8BBE-BB9847A2A483}" srcId="{70492AF1-8E3A-4D81-8634-C4665458A389}" destId="{1BF2FBB5-538C-480D-9F2C-A43733B5D0E0}" srcOrd="4" destOrd="0" parTransId="{4B771074-30E4-4C71-A659-73D1072351E1}" sibTransId="{AD9C9842-F585-435D-9F0D-03EF32DD902E}"/>
    <dgm:cxn modelId="{D62CE6C8-5570-4BDF-ABF2-B94D2FDB3D16}" type="presParOf" srcId="{93ADF55B-06F8-4B91-B7B1-8466F9A1E2BF}" destId="{B7390290-3D0F-43F2-A8D1-678E834D9E2E}" srcOrd="0" destOrd="0" presId="urn:microsoft.com/office/officeart/2005/8/layout/lProcess2"/>
    <dgm:cxn modelId="{4EDA7F22-08B6-4A69-B6A3-E4719A5C3E2E}" type="presParOf" srcId="{B7390290-3D0F-43F2-A8D1-678E834D9E2E}" destId="{65E6C1A7-862F-4EF3-B188-A2291AB15B0B}" srcOrd="0" destOrd="0" presId="urn:microsoft.com/office/officeart/2005/8/layout/lProcess2"/>
    <dgm:cxn modelId="{DDE76C73-F68C-4A2D-9660-903A9D5CDBAA}" type="presParOf" srcId="{B7390290-3D0F-43F2-A8D1-678E834D9E2E}" destId="{CB5F2B9C-1EE5-4A71-9B70-08334F3CE150}" srcOrd="1" destOrd="0" presId="urn:microsoft.com/office/officeart/2005/8/layout/lProcess2"/>
    <dgm:cxn modelId="{4AAF85F3-9E65-4C60-9F6F-3C1CC98B0266}" type="presParOf" srcId="{B7390290-3D0F-43F2-A8D1-678E834D9E2E}" destId="{1D3FE2E4-B00D-4A50-9F11-A46058BC58F3}" srcOrd="2" destOrd="0" presId="urn:microsoft.com/office/officeart/2005/8/layout/lProcess2"/>
    <dgm:cxn modelId="{620228C5-CD2C-4940-A422-D0F5F153D734}" type="presParOf" srcId="{1D3FE2E4-B00D-4A50-9F11-A46058BC58F3}" destId="{D95AB9C0-28CB-4DD9-837F-4CF47D679DFE}" srcOrd="0" destOrd="0" presId="urn:microsoft.com/office/officeart/2005/8/layout/lProcess2"/>
    <dgm:cxn modelId="{CAA6C18E-B1CD-416B-9517-DB991FBC629B}" type="presParOf" srcId="{D95AB9C0-28CB-4DD9-837F-4CF47D679DFE}" destId="{ACA35517-7AE1-4336-B3DD-07CCE524D57A}" srcOrd="0" destOrd="0" presId="urn:microsoft.com/office/officeart/2005/8/layout/lProcess2"/>
    <dgm:cxn modelId="{5792AD70-4748-43A8-8624-5F1C5F257FE9}" type="presParOf" srcId="{D95AB9C0-28CB-4DD9-837F-4CF47D679DFE}" destId="{166DD4F7-E2D1-4C09-B894-A0B06ACE88D1}" srcOrd="1" destOrd="0" presId="urn:microsoft.com/office/officeart/2005/8/layout/lProcess2"/>
    <dgm:cxn modelId="{7A297F94-7CFD-41C8-8CE7-327E3810DBB5}" type="presParOf" srcId="{D95AB9C0-28CB-4DD9-837F-4CF47D679DFE}" destId="{3114F0FC-D104-4B43-8172-9AFA85EE948D}" srcOrd="2" destOrd="0" presId="urn:microsoft.com/office/officeart/2005/8/layout/lProcess2"/>
    <dgm:cxn modelId="{0506A1D6-F5E3-4FFB-954B-63E001BAB382}" type="presParOf" srcId="{93ADF55B-06F8-4B91-B7B1-8466F9A1E2BF}" destId="{EA6E17CD-04CB-4DE4-B62E-B02CECC7AD87}" srcOrd="1" destOrd="0" presId="urn:microsoft.com/office/officeart/2005/8/layout/lProcess2"/>
    <dgm:cxn modelId="{BE2D907C-4C7B-4D22-B160-5AE6DA6213B6}" type="presParOf" srcId="{93ADF55B-06F8-4B91-B7B1-8466F9A1E2BF}" destId="{2AE6298B-F8FC-4D20-9C67-F71473BDFDD4}" srcOrd="2" destOrd="0" presId="urn:microsoft.com/office/officeart/2005/8/layout/lProcess2"/>
    <dgm:cxn modelId="{638E9B72-5743-428A-ACD9-AC5D52308805}" type="presParOf" srcId="{2AE6298B-F8FC-4D20-9C67-F71473BDFDD4}" destId="{E042465A-087B-49F2-A0C8-BFC834FFAEAE}" srcOrd="0" destOrd="0" presId="urn:microsoft.com/office/officeart/2005/8/layout/lProcess2"/>
    <dgm:cxn modelId="{6DA29050-D35C-4F25-932C-F9871D60BD4B}" type="presParOf" srcId="{2AE6298B-F8FC-4D20-9C67-F71473BDFDD4}" destId="{FE7EC8E0-3C12-49F2-BA3A-E80AC29DA0E2}" srcOrd="1" destOrd="0" presId="urn:microsoft.com/office/officeart/2005/8/layout/lProcess2"/>
    <dgm:cxn modelId="{60AAA533-76C8-4CA7-A505-08AFCDD60C09}" type="presParOf" srcId="{2AE6298B-F8FC-4D20-9C67-F71473BDFDD4}" destId="{38520537-98E7-46C6-9664-B439E2683BBC}" srcOrd="2" destOrd="0" presId="urn:microsoft.com/office/officeart/2005/8/layout/lProcess2"/>
    <dgm:cxn modelId="{D3F5CEB6-ED39-4C0B-8B93-FDF4073D02D6}" type="presParOf" srcId="{38520537-98E7-46C6-9664-B439E2683BBC}" destId="{75211705-04B0-4E98-B736-7DB93CC7483F}" srcOrd="0" destOrd="0" presId="urn:microsoft.com/office/officeart/2005/8/layout/lProcess2"/>
    <dgm:cxn modelId="{BEAFD32E-0358-4040-BB9F-A03862A194B0}" type="presParOf" srcId="{75211705-04B0-4E98-B736-7DB93CC7483F}" destId="{499067E6-3891-44C1-A6FF-7E34127C9121}" srcOrd="0" destOrd="0" presId="urn:microsoft.com/office/officeart/2005/8/layout/lProcess2"/>
    <dgm:cxn modelId="{E1F08442-3DA6-4298-98BF-7D2001CDD4A4}" type="presParOf" srcId="{75211705-04B0-4E98-B736-7DB93CC7483F}" destId="{1C9E0CB8-ED21-4A24-8D97-76B090EC77ED}" srcOrd="1" destOrd="0" presId="urn:microsoft.com/office/officeart/2005/8/layout/lProcess2"/>
    <dgm:cxn modelId="{F72B2433-795E-4CB6-B366-E93148182203}" type="presParOf" srcId="{75211705-04B0-4E98-B736-7DB93CC7483F}" destId="{10BA3B36-8E41-41DD-B5DB-04841285BD04}" srcOrd="2" destOrd="0" presId="urn:microsoft.com/office/officeart/2005/8/layout/lProcess2"/>
    <dgm:cxn modelId="{F2FF5179-6A3C-42B4-8995-652D3659826D}" type="presParOf" srcId="{93ADF55B-06F8-4B91-B7B1-8466F9A1E2BF}" destId="{D7C68F4D-4C84-4F69-904F-4C56377BC0A6}" srcOrd="3" destOrd="0" presId="urn:microsoft.com/office/officeart/2005/8/layout/lProcess2"/>
    <dgm:cxn modelId="{4F4DE733-E385-4D67-A98B-817BD1A8EA64}" type="presParOf" srcId="{93ADF55B-06F8-4B91-B7B1-8466F9A1E2BF}" destId="{DCEFBE1D-A79B-4C9A-A9FA-C6A2E82CDE5C}" srcOrd="4" destOrd="0" presId="urn:microsoft.com/office/officeart/2005/8/layout/lProcess2"/>
    <dgm:cxn modelId="{1F9C12EA-7631-43B5-856D-5FD88CD5BDC4}" type="presParOf" srcId="{DCEFBE1D-A79B-4C9A-A9FA-C6A2E82CDE5C}" destId="{4F5F0D1B-6D47-493B-9A11-379B3794B010}" srcOrd="0" destOrd="0" presId="urn:microsoft.com/office/officeart/2005/8/layout/lProcess2"/>
    <dgm:cxn modelId="{D15FA299-F66D-4940-BE1A-6462A9366F10}" type="presParOf" srcId="{DCEFBE1D-A79B-4C9A-A9FA-C6A2E82CDE5C}" destId="{06E9A59B-7187-42E6-BF0A-8C5DC6934405}" srcOrd="1" destOrd="0" presId="urn:microsoft.com/office/officeart/2005/8/layout/lProcess2"/>
    <dgm:cxn modelId="{1EFA0AE6-1343-4A8E-A19C-068B6AC2F930}" type="presParOf" srcId="{DCEFBE1D-A79B-4C9A-A9FA-C6A2E82CDE5C}" destId="{17BC4CF0-F4CF-46B0-81AF-D3B40FDEBD8D}" srcOrd="2" destOrd="0" presId="urn:microsoft.com/office/officeart/2005/8/layout/lProcess2"/>
    <dgm:cxn modelId="{F67A2AA4-E252-47F6-AF29-BAAE81CC1A28}" type="presParOf" srcId="{17BC4CF0-F4CF-46B0-81AF-D3B40FDEBD8D}" destId="{6A01DC0B-75A6-42E1-938C-50EFF8A365A8}" srcOrd="0" destOrd="0" presId="urn:microsoft.com/office/officeart/2005/8/layout/lProcess2"/>
    <dgm:cxn modelId="{086C6C27-F03F-4442-9A53-6096E70A70E2}" type="presParOf" srcId="{6A01DC0B-75A6-42E1-938C-50EFF8A365A8}" destId="{F45E989A-390C-40A6-9E90-8A4E75C8B339}" srcOrd="0" destOrd="0" presId="urn:microsoft.com/office/officeart/2005/8/layout/lProcess2"/>
    <dgm:cxn modelId="{B88927C4-124E-4682-B992-2EE899696BB0}" type="presParOf" srcId="{6A01DC0B-75A6-42E1-938C-50EFF8A365A8}" destId="{E62E0E35-876A-44A5-B36E-72E81B8B75FA}" srcOrd="1" destOrd="0" presId="urn:microsoft.com/office/officeart/2005/8/layout/lProcess2"/>
    <dgm:cxn modelId="{C12AB19A-CF48-4E90-958A-FD149FDA3530}" type="presParOf" srcId="{6A01DC0B-75A6-42E1-938C-50EFF8A365A8}" destId="{45E43E89-60DC-42E9-AD59-C22D57FD6C18}" srcOrd="2" destOrd="0" presId="urn:microsoft.com/office/officeart/2005/8/layout/lProcess2"/>
    <dgm:cxn modelId="{7A49DBFF-4627-4DB8-8F64-D2C0033FD6E6}" type="presParOf" srcId="{93ADF55B-06F8-4B91-B7B1-8466F9A1E2BF}" destId="{7C17AFA3-F8A2-4EEA-8590-3336D8C3DFE2}" srcOrd="5" destOrd="0" presId="urn:microsoft.com/office/officeart/2005/8/layout/lProcess2"/>
    <dgm:cxn modelId="{4F775603-BEBC-4175-8610-3180E825A099}" type="presParOf" srcId="{93ADF55B-06F8-4B91-B7B1-8466F9A1E2BF}" destId="{7EDCF528-30C9-4205-94D6-6ED2E2B6AB5E}" srcOrd="6" destOrd="0" presId="urn:microsoft.com/office/officeart/2005/8/layout/lProcess2"/>
    <dgm:cxn modelId="{65980BAB-4555-4570-9003-A10FC1DC9909}" type="presParOf" srcId="{7EDCF528-30C9-4205-94D6-6ED2E2B6AB5E}" destId="{AAF10884-3079-4509-899D-7B64AEFD0621}" srcOrd="0" destOrd="0" presId="urn:microsoft.com/office/officeart/2005/8/layout/lProcess2"/>
    <dgm:cxn modelId="{7E06DFA1-BCD2-4C52-98A6-ED3E8860AB67}" type="presParOf" srcId="{7EDCF528-30C9-4205-94D6-6ED2E2B6AB5E}" destId="{075B4CF8-2733-4E60-A0A1-A08E62BDAC1F}" srcOrd="1" destOrd="0" presId="urn:microsoft.com/office/officeart/2005/8/layout/lProcess2"/>
    <dgm:cxn modelId="{41554B54-B4E1-4B94-84AE-7363ACB88B94}" type="presParOf" srcId="{7EDCF528-30C9-4205-94D6-6ED2E2B6AB5E}" destId="{687E6133-8348-4D2E-8BBD-963E88937C46}" srcOrd="2" destOrd="0" presId="urn:microsoft.com/office/officeart/2005/8/layout/lProcess2"/>
    <dgm:cxn modelId="{CA549929-3EEE-4B3B-89BE-28331C7B106A}" type="presParOf" srcId="{687E6133-8348-4D2E-8BBD-963E88937C46}" destId="{FF44B989-A9FC-4B50-A6C9-E04659844FBD}" srcOrd="0" destOrd="0" presId="urn:microsoft.com/office/officeart/2005/8/layout/lProcess2"/>
    <dgm:cxn modelId="{9F112496-A66D-4473-AAD5-B15A4F2B1D77}" type="presParOf" srcId="{FF44B989-A9FC-4B50-A6C9-E04659844FBD}" destId="{C0388C77-4B48-4713-9C5F-132C20F479CC}" srcOrd="0" destOrd="0" presId="urn:microsoft.com/office/officeart/2005/8/layout/lProcess2"/>
    <dgm:cxn modelId="{71F3C380-1EFC-4941-908A-D3EB94A91E57}" type="presParOf" srcId="{93ADF55B-06F8-4B91-B7B1-8466F9A1E2BF}" destId="{A857BE9E-BDE7-4D4A-9044-DD9A61874B24}" srcOrd="7" destOrd="0" presId="urn:microsoft.com/office/officeart/2005/8/layout/lProcess2"/>
    <dgm:cxn modelId="{DA9E32AE-28CB-4438-8D09-A037EC9DFA97}" type="presParOf" srcId="{93ADF55B-06F8-4B91-B7B1-8466F9A1E2BF}" destId="{2F8190CE-F595-4CFF-8930-5D3C0E142CA3}" srcOrd="8" destOrd="0" presId="urn:microsoft.com/office/officeart/2005/8/layout/lProcess2"/>
    <dgm:cxn modelId="{454FA09E-94C6-4EB5-881E-8F4F8042C02D}" type="presParOf" srcId="{2F8190CE-F595-4CFF-8930-5D3C0E142CA3}" destId="{20539D82-6915-497B-89E6-8A00412F5F20}" srcOrd="0" destOrd="0" presId="urn:microsoft.com/office/officeart/2005/8/layout/lProcess2"/>
    <dgm:cxn modelId="{1A56FE23-D4B3-49A1-8C69-0F618013E398}" type="presParOf" srcId="{2F8190CE-F595-4CFF-8930-5D3C0E142CA3}" destId="{DD8C5E2D-FA53-42EA-BB6D-798A06B4F0EE}" srcOrd="1" destOrd="0" presId="urn:microsoft.com/office/officeart/2005/8/layout/lProcess2"/>
    <dgm:cxn modelId="{53ACB854-1B3A-4A84-8E3D-1DF1BFF57CCC}" type="presParOf" srcId="{2F8190CE-F595-4CFF-8930-5D3C0E142CA3}" destId="{95F3C27C-8DBC-40C7-89A1-8BAA03913A08}" srcOrd="2" destOrd="0" presId="urn:microsoft.com/office/officeart/2005/8/layout/lProcess2"/>
    <dgm:cxn modelId="{F86271D4-8CCD-4642-9BA6-F00D98D51595}" type="presParOf" srcId="{95F3C27C-8DBC-40C7-89A1-8BAA03913A08}" destId="{890F4F1D-68D5-481D-ABA6-D0B87A7D4951}" srcOrd="0" destOrd="0" presId="urn:microsoft.com/office/officeart/2005/8/layout/lProcess2"/>
    <dgm:cxn modelId="{F8F63F7A-41BE-415C-8B17-DD024118FB16}" type="presParOf" srcId="{890F4F1D-68D5-481D-ABA6-D0B87A7D4951}" destId="{68FA3E6B-D8EC-4DAB-8AED-DC7F65741D50}" srcOrd="0" destOrd="0" presId="urn:microsoft.com/office/officeart/2005/8/layout/lProcess2"/>
    <dgm:cxn modelId="{018CA6E2-FD41-4A9E-8669-006C2074D63B}" type="presParOf" srcId="{93ADF55B-06F8-4B91-B7B1-8466F9A1E2BF}" destId="{516AB924-D7CE-4894-B005-3B1EF327C864}" srcOrd="9" destOrd="0" presId="urn:microsoft.com/office/officeart/2005/8/layout/lProcess2"/>
    <dgm:cxn modelId="{EFA4258E-9D19-4935-A168-B8500CB599A8}" type="presParOf" srcId="{93ADF55B-06F8-4B91-B7B1-8466F9A1E2BF}" destId="{753DAE5D-6A8B-4B4E-B1A8-E6E8F37C9D54}" srcOrd="10" destOrd="0" presId="urn:microsoft.com/office/officeart/2005/8/layout/lProcess2"/>
    <dgm:cxn modelId="{968F595A-2928-47CC-951F-4E3B3ECA86DA}" type="presParOf" srcId="{753DAE5D-6A8B-4B4E-B1A8-E6E8F37C9D54}" destId="{2A1A41AB-867A-45F3-9CCA-B1ED9C785EE8}" srcOrd="0" destOrd="0" presId="urn:microsoft.com/office/officeart/2005/8/layout/lProcess2"/>
    <dgm:cxn modelId="{FCD3ED43-2BA0-4DB2-B747-C898C3F3904D}" type="presParOf" srcId="{753DAE5D-6A8B-4B4E-B1A8-E6E8F37C9D54}" destId="{615267E6-7460-41E6-AD31-127756DAB27A}" srcOrd="1" destOrd="0" presId="urn:microsoft.com/office/officeart/2005/8/layout/lProcess2"/>
    <dgm:cxn modelId="{5EABA4B6-A0C8-4D88-9FA5-DF5BDCB8B2A9}" type="presParOf" srcId="{753DAE5D-6A8B-4B4E-B1A8-E6E8F37C9D54}" destId="{0AC71892-96A2-4489-B227-2578D34015F5}" srcOrd="2" destOrd="0" presId="urn:microsoft.com/office/officeart/2005/8/layout/lProcess2"/>
    <dgm:cxn modelId="{0407654B-361C-4BF5-8848-2824DD45EB9A}" type="presParOf" srcId="{0AC71892-96A2-4489-B227-2578D34015F5}" destId="{E540AE78-943C-415D-AD4F-21DC3D235B40}" srcOrd="0" destOrd="0" presId="urn:microsoft.com/office/officeart/2005/8/layout/lProcess2"/>
    <dgm:cxn modelId="{B326C5B6-C712-4096-BB81-D808140D25C6}" type="presParOf" srcId="{E540AE78-943C-415D-AD4F-21DC3D235B40}" destId="{B8A9C677-F8A5-42EC-8423-E1256A074A39}" srcOrd="0" destOrd="0" presId="urn:microsoft.com/office/officeart/2005/8/layout/lProcess2"/>
    <dgm:cxn modelId="{A93FAFF7-797B-4261-ABAE-03260A5747B4}" type="presParOf" srcId="{93ADF55B-06F8-4B91-B7B1-8466F9A1E2BF}" destId="{546EC34B-107F-4FED-A2C2-23A5B2ACDC74}" srcOrd="11" destOrd="0" presId="urn:microsoft.com/office/officeart/2005/8/layout/lProcess2"/>
    <dgm:cxn modelId="{14F0442A-C8A5-4587-A209-BFE531EE5003}" type="presParOf" srcId="{93ADF55B-06F8-4B91-B7B1-8466F9A1E2BF}" destId="{7B43EF16-7DD4-4D7E-BB7F-C37C50685D73}" srcOrd="12" destOrd="0" presId="urn:microsoft.com/office/officeart/2005/8/layout/lProcess2"/>
    <dgm:cxn modelId="{9182F600-7596-48EC-8A88-CC2F3CA84B76}" type="presParOf" srcId="{7B43EF16-7DD4-4D7E-BB7F-C37C50685D73}" destId="{A9D1BF7C-E749-426F-A066-DFF5C4666517}" srcOrd="0" destOrd="0" presId="urn:microsoft.com/office/officeart/2005/8/layout/lProcess2"/>
    <dgm:cxn modelId="{6E445780-CBD6-4B02-A669-95CF8B7C8F30}" type="presParOf" srcId="{7B43EF16-7DD4-4D7E-BB7F-C37C50685D73}" destId="{D7BA713F-67E1-4733-9857-2FEE140E5DF6}" srcOrd="1" destOrd="0" presId="urn:microsoft.com/office/officeart/2005/8/layout/lProcess2"/>
    <dgm:cxn modelId="{D051C96D-2E95-4DE5-B7D6-9583A79E9460}" type="presParOf" srcId="{7B43EF16-7DD4-4D7E-BB7F-C37C50685D73}" destId="{99E46CFE-485D-47F9-86A1-984FFCFA1BE8}" srcOrd="2" destOrd="0" presId="urn:microsoft.com/office/officeart/2005/8/layout/lProcess2"/>
    <dgm:cxn modelId="{3A2C11E9-3E60-42F7-ACD7-5799A8606F1B}" type="presParOf" srcId="{99E46CFE-485D-47F9-86A1-984FFCFA1BE8}" destId="{13C1FA95-5BBE-4DCA-9279-F24379B1D422}" srcOrd="0" destOrd="0" presId="urn:microsoft.com/office/officeart/2005/8/layout/lProcess2"/>
    <dgm:cxn modelId="{961BD451-BC5B-4ED7-A1F8-2F5D9AB8AF34}" type="presParOf" srcId="{13C1FA95-5BBE-4DCA-9279-F24379B1D422}" destId="{37AE2AF5-8ED0-42E6-B92D-C7354C847AC0}" srcOrd="0" destOrd="0" presId="urn:microsoft.com/office/officeart/2005/8/layout/lProcess2"/>
    <dgm:cxn modelId="{115673BB-1A1F-4A4B-92A1-5338A99AB2E8}" type="presParOf" srcId="{93ADF55B-06F8-4B91-B7B1-8466F9A1E2BF}" destId="{3CD410E1-BE36-4872-84E3-FFE29CAD6459}" srcOrd="13" destOrd="0" presId="urn:microsoft.com/office/officeart/2005/8/layout/lProcess2"/>
    <dgm:cxn modelId="{32EE48D0-1EF5-4A13-BD83-5BBF3ED9190E}" type="presParOf" srcId="{93ADF55B-06F8-4B91-B7B1-8466F9A1E2BF}" destId="{15A9571E-A8B6-4EA8-AE8C-4C06BF0D29C0}" srcOrd="14" destOrd="0" presId="urn:microsoft.com/office/officeart/2005/8/layout/lProcess2"/>
    <dgm:cxn modelId="{643C144C-BE12-4AC6-9CAA-FF89308A1C93}" type="presParOf" srcId="{15A9571E-A8B6-4EA8-AE8C-4C06BF0D29C0}" destId="{CF1E2AB6-129C-4E08-9687-D0CC5FF421AD}" srcOrd="0" destOrd="0" presId="urn:microsoft.com/office/officeart/2005/8/layout/lProcess2"/>
    <dgm:cxn modelId="{4B6627DE-B93B-4D03-9632-C0D4F9DBCD99}" type="presParOf" srcId="{15A9571E-A8B6-4EA8-AE8C-4C06BF0D29C0}" destId="{BA09DC72-EAD3-4E54-BBC2-05B2813A952D}" srcOrd="1" destOrd="0" presId="urn:microsoft.com/office/officeart/2005/8/layout/lProcess2"/>
    <dgm:cxn modelId="{3E211D02-CE48-4E3C-9DA9-21193592810E}" type="presParOf" srcId="{15A9571E-A8B6-4EA8-AE8C-4C06BF0D29C0}" destId="{9EC09BE3-97C8-4AFC-B100-2E776201ADAC}" srcOrd="2" destOrd="0" presId="urn:microsoft.com/office/officeart/2005/8/layout/lProcess2"/>
    <dgm:cxn modelId="{7697C1E6-7986-419A-9B02-668C6BCA1DD0}" type="presParOf" srcId="{9EC09BE3-97C8-4AFC-B100-2E776201ADAC}" destId="{5DDAE18A-3005-4D35-AC2F-5BC905569BFC}" srcOrd="0" destOrd="0" presId="urn:microsoft.com/office/officeart/2005/8/layout/lProcess2"/>
    <dgm:cxn modelId="{E62F19E0-A530-4B99-B32D-812E02CE97F1}" type="presParOf" srcId="{5DDAE18A-3005-4D35-AC2F-5BC905569BFC}" destId="{CFF2F54B-74E8-4FAC-A4D6-C19A6B11E3BA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D3408DD4-2848-4130-91D2-DA279B566371}" type="datetimeFigureOut">
              <a:rPr lang="fr-FR" smtClean="0"/>
              <a:pPr/>
              <a:t>29/06/2018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431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806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87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4DF6DE-4FE8-4911-A8B5-DAAE8A9CF985}" type="datetime2">
              <a:rPr lang="fr-FR" smtClean="0"/>
              <a:pPr/>
              <a:t>vendredi 29 juin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 smtClean="0"/>
              <a:t>Date</a:t>
            </a:r>
          </a:p>
          <a:p>
            <a:pPr lvl="0"/>
            <a:r>
              <a:rPr lang="fr-FR" dirty="0" smtClean="0"/>
              <a:t>Name / </a:t>
            </a:r>
            <a:r>
              <a:rPr lang="fr-FR" dirty="0" err="1" smtClean="0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432D1A6-100E-4F64-8E69-E0790408466A}" type="datetime2">
              <a:rPr lang="fr-FR" smtClean="0"/>
              <a:pPr/>
              <a:t>vendredi 29 juin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821456-DA55-4D95-8B26-D4B3F9BCA36C}" type="datetime2">
              <a:rPr lang="fr-FR" smtClean="0"/>
              <a:pPr/>
              <a:t>vendredi 29 juin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4CE1BB1-5A45-4671-8409-C55581DFE455}" type="datetime2">
              <a:rPr lang="fr-FR" smtClean="0"/>
              <a:pPr/>
              <a:t>vendredi 29 juin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4593760B-BADA-423A-81E2-123758D63792}" type="datetime2">
              <a:rPr lang="fr-FR" smtClean="0"/>
              <a:pPr/>
              <a:t>vendredi 29 juin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97E39BE-73C1-45CC-A69B-B8A0F3FC2158}" type="datetime2">
              <a:rPr lang="fr-FR" smtClean="0"/>
              <a:pPr/>
              <a:t>vendredi 29 juin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C72A4-A689-435A-9F5A-F683C6560007}" type="datetime2">
              <a:rPr lang="fr-FR" smtClean="0"/>
              <a:pPr/>
              <a:t>vendredi 29 juin 2018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0388865-409B-4318-AB87-875C94F34714}" type="datetime2">
              <a:rPr lang="fr-FR" smtClean="0"/>
              <a:pPr/>
              <a:t>vendredi 29 juin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047B8A4-FE3F-4EDC-B6A1-B252CDAF8E5A}" type="datetime2">
              <a:rPr lang="fr-FR" smtClean="0"/>
              <a:pPr/>
              <a:t>vendredi 29 juin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858CC-7269-41A4-83BE-720E153EA5B6}" type="datetime2">
              <a:rPr lang="fr-FR" smtClean="0"/>
              <a:pPr/>
              <a:t>vendredi 29 juin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D8ED-0A88-4F55-8597-A61B541210DD}" type="datetime2">
              <a:rPr lang="fr-FR" smtClean="0"/>
              <a:pPr/>
              <a:t>vendredi 29 juin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32B00-7BAE-495C-9660-00649C1666EF}" type="datetime2">
              <a:rPr lang="fr-FR" smtClean="0"/>
              <a:pPr/>
              <a:t>vendredi 29 juin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F1B6-0929-4EF3-BAC7-29C75D219EC1}" type="datetime2">
              <a:rPr lang="fr-FR" smtClean="0"/>
              <a:pPr/>
              <a:t>vendredi 29 juin 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4691EAF3-BD9F-400F-AF95-4333E44E31AF}" type="datetime2">
              <a:rPr lang="fr-FR" smtClean="0"/>
              <a:pPr/>
              <a:t>vendredi 29 juin 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4E0AD653-39D3-47E8-9ACF-5DA3D2467B08}" type="datetime2">
              <a:rPr lang="fr-FR" smtClean="0"/>
              <a:pPr/>
              <a:t>vendredi 29 juin 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microsoftstream.com/video/76d1d42f-73c6-42b3-b468-71fd6b3857cc?channelId=6a21b8d0-fffc-4efa-8c90-6a230bd53bf0&amp;channelName=Tutos%20Citybox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2"/>
                </a:solidFill>
              </a:rPr>
              <a:t>Configuration SLV Alarmes – Citybox Controller</a:t>
            </a:r>
          </a:p>
          <a:p>
            <a:r>
              <a:rPr lang="fr-FR" sz="2400" i="1" dirty="0" smtClean="0">
                <a:solidFill>
                  <a:schemeClr val="accent2"/>
                </a:solidFill>
              </a:rPr>
              <a:t>Formation Citybox Télégestion</a:t>
            </a:r>
            <a:endParaRPr lang="fr-FR" sz="2400" i="1" dirty="0">
              <a:solidFill>
                <a:schemeClr val="accent2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9D822-0961-4139-9938-F308366B5646}" type="datetime2">
              <a:rPr lang="fr-FR" smtClean="0"/>
              <a:pPr/>
              <a:t>vendredi 29 juin 2018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smtClean="0"/>
              <a:t>Formation à la Solution Citybox</a:t>
            </a:r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t="10081" b="10081"/>
          <a:stretch>
            <a:fillRect/>
          </a:stretch>
        </p:blipFill>
        <p:spPr>
          <a:ln w="76200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Paramètre d’envoi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 : émetteur du mail</a:t>
            </a:r>
          </a:p>
          <a:p>
            <a:r>
              <a:rPr lang="fr-FR" dirty="0" smtClean="0"/>
              <a:t>A : destinataire du mail (liste à cocher, contact créé par </a:t>
            </a:r>
            <a:r>
              <a:rPr lang="fr-FR" dirty="0" err="1" smtClean="0"/>
              <a:t>Admin</a:t>
            </a:r>
            <a:r>
              <a:rPr lang="fr-FR" dirty="0" smtClean="0"/>
              <a:t> SLV)</a:t>
            </a:r>
          </a:p>
          <a:p>
            <a:r>
              <a:rPr lang="fr-FR" dirty="0" smtClean="0"/>
              <a:t>Sujet : objet du mail</a:t>
            </a:r>
          </a:p>
          <a:p>
            <a:r>
              <a:rPr lang="fr-FR" dirty="0" smtClean="0"/>
              <a:t>Message : possibilité d’ajouter le  nom de la variable de mesure avec la balise « </a:t>
            </a:r>
            <a:r>
              <a:rPr lang="fr-FR" dirty="0"/>
              <a:t> </a:t>
            </a:r>
            <a:r>
              <a:rPr lang="fr-FR" dirty="0" smtClean="0"/>
              <a:t>${MN}  » et la date et l’heure avec « </a:t>
            </a:r>
            <a:r>
              <a:rPr lang="fr-FR" dirty="0"/>
              <a:t> </a:t>
            </a:r>
            <a:r>
              <a:rPr lang="fr-FR" dirty="0" smtClean="0"/>
              <a:t>${ET}  »</a:t>
            </a:r>
          </a:p>
          <a:p>
            <a:r>
              <a:rPr lang="fr-FR" dirty="0" smtClean="0"/>
              <a:t>Autres balises : cf. extrait doc SLV sur diapo suivante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B8A4-FE3F-4EDC-B6A1-B252CDAF8E5A}" type="datetime2">
              <a:rPr lang="fr-FR" smtClean="0"/>
              <a:pPr/>
              <a:t>vendredi 29 juin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44386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5510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Balises disponibles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B8A4-FE3F-4EDC-B6A1-B252CDAF8E5A}" type="datetime2">
              <a:rPr lang="fr-FR" smtClean="0"/>
              <a:pPr/>
              <a:t>vendredi 29 juin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5760640" cy="557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184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00464" cy="5238296"/>
          </a:xfrm>
        </p:spPr>
        <p:txBody>
          <a:bodyPr/>
          <a:lstStyle/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Quelle sont les 4 types d’alarmes?</a:t>
            </a:r>
          </a:p>
          <a:p>
            <a:pPr marL="342900" indent="-342900">
              <a:spcAft>
                <a:spcPts val="0"/>
              </a:spcAft>
            </a:pPr>
            <a:r>
              <a:rPr lang="fr-FR" dirty="0" smtClean="0"/>
              <a:t>	</a:t>
            </a:r>
            <a:r>
              <a:rPr lang="fr-FR" dirty="0" smtClean="0">
                <a:solidFill>
                  <a:schemeClr val="accent1"/>
                </a:solidFill>
              </a:rPr>
              <a:t>	</a:t>
            </a:r>
            <a:r>
              <a:rPr lang="fr-FR" sz="1400" dirty="0" smtClean="0">
                <a:solidFill>
                  <a:schemeClr val="accent1"/>
                </a:solidFill>
              </a:rPr>
              <a:t>Panne de lampe, panne de nœud, nœud non communicant, erreur commande driver.</a:t>
            </a:r>
          </a:p>
          <a:p>
            <a:pPr marL="342900" indent="-342900">
              <a:spcAft>
                <a:spcPts val="0"/>
              </a:spcAft>
            </a:pPr>
            <a:endParaRPr lang="fr-FR" dirty="0" smtClean="0"/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Dans le corps du message d’alarme, à quoi correspond la balise ${ET}?</a:t>
            </a:r>
          </a:p>
          <a:p>
            <a:pPr marL="342900" indent="-342900">
              <a:spcAft>
                <a:spcPts val="0"/>
              </a:spcAft>
            </a:pPr>
            <a:r>
              <a:rPr lang="fr-FR" sz="1400" dirty="0" smtClean="0">
                <a:solidFill>
                  <a:schemeClr val="accent1"/>
                </a:solidFill>
              </a:rPr>
              <a:t>		Insertion automatique de l’heure et de la date.</a:t>
            </a: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Qu’est- ce que l’auto-acquittement?</a:t>
            </a:r>
          </a:p>
          <a:p>
            <a:pPr marL="342900" indent="-342900">
              <a:spcAft>
                <a:spcPts val="0"/>
              </a:spcAft>
            </a:pPr>
            <a:r>
              <a:rPr lang="fr-FR" sz="1400" dirty="0" smtClean="0">
                <a:solidFill>
                  <a:schemeClr val="accent1"/>
                </a:solidFill>
              </a:rPr>
              <a:t>		SLV acquitte l’alarme automatiquement lorsque le défaut n’existe plus.</a:t>
            </a: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sz="1400" dirty="0" smtClean="0">
              <a:solidFill>
                <a:schemeClr val="accent1"/>
              </a:solidFill>
            </a:endParaRPr>
          </a:p>
          <a:p>
            <a:pPr marL="342900" indent="-342900">
              <a:spcAft>
                <a:spcPts val="0"/>
              </a:spcAft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8353E-C802-436A-933C-82E47D48BEA9}" type="datetime2">
              <a:rPr lang="fr-FR" smtClean="0"/>
              <a:pPr/>
              <a:t>vendredi 29 juin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Retrouvez la vidéo !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B8A4-FE3F-4EDC-B6A1-B252CDAF8E5A}" type="datetime2">
              <a:rPr lang="fr-FR" smtClean="0"/>
              <a:pPr/>
              <a:t>vendredi 29 juin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421" y="908720"/>
            <a:ext cx="6252882" cy="547260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27584" y="1916832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3"/>
              </a:rPr>
              <a:t>Lien vidéo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0051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Pré-requis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66588-BB2D-4506-86E0-538DE8391273}" type="datetime2">
              <a:rPr lang="fr-FR" smtClean="0"/>
              <a:pPr/>
              <a:t>vendredi 29 juin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11560" y="1196752"/>
            <a:ext cx="80648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Modules nécessaires</a:t>
            </a:r>
          </a:p>
          <a:p>
            <a:pPr marL="342900" indent="-342900"/>
            <a:endParaRPr lang="fr-FR" sz="1600" dirty="0" smtClean="0"/>
          </a:p>
          <a:p>
            <a:pPr marL="342900" indent="-342900">
              <a:buAutoNum type="arabicPeriod"/>
            </a:pPr>
            <a:r>
              <a:rPr lang="fr-FR" sz="1600" dirty="0" smtClean="0"/>
              <a:t>PRESENTATION DE LA SOLUTION CITYBOX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ROLES ET PERIMETRES D'ACTION 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NAVIGATION SLV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Matériel nécessaire au formé</a:t>
            </a:r>
          </a:p>
          <a:p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r>
              <a:rPr lang="fr-FR" sz="1600" dirty="0" smtClean="0">
                <a:sym typeface="Wingdings" pitchFamily="2" charset="2"/>
              </a:rPr>
              <a:t>1. Ordinateur avec accès internet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pPr lvl="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Infos nécessaires</a:t>
            </a:r>
          </a:p>
          <a:p>
            <a:endParaRPr lang="fr-FR" sz="1600" dirty="0" smtClean="0"/>
          </a:p>
          <a:p>
            <a:pPr marL="342900" indent="-342900">
              <a:buAutoNum type="arabicPeriod"/>
            </a:pPr>
            <a:r>
              <a:rPr lang="fr-FR" sz="1600" dirty="0" smtClean="0"/>
              <a:t>Adresse portail Web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Compte d’accès SLV (créé et donné par Central </a:t>
            </a:r>
            <a:r>
              <a:rPr lang="fr-FR" sz="1600" dirty="0" err="1" smtClean="0"/>
              <a:t>Admin</a:t>
            </a:r>
            <a:r>
              <a:rPr lang="fr-FR" sz="1600" dirty="0" smtClean="0"/>
              <a:t>)</a:t>
            </a:r>
          </a:p>
          <a:p>
            <a:pPr marL="342900" indent="-342900">
              <a:buAutoNum type="arabicPeriod"/>
            </a:pPr>
            <a:endParaRPr lang="fr-FR" sz="1600" dirty="0" smtClean="0"/>
          </a:p>
          <a:p>
            <a:pPr marL="342900" indent="-342900">
              <a:buAutoNum type="arabicPeriod"/>
            </a:pPr>
            <a:endParaRPr lang="fr-FR" sz="1600" dirty="0" smtClean="0"/>
          </a:p>
          <a:p>
            <a:r>
              <a:rPr lang="fr-FR" dirty="0" smtClean="0"/>
              <a:t>Pour paramétrer les alarmes, il faut que la mise en service soit finie et réussie. À défaut, de fausses alarmes peuvent être générées.</a:t>
            </a:r>
            <a:endParaRPr lang="fr-FR" dirty="0"/>
          </a:p>
        </p:txBody>
      </p:sp>
      <p:sp>
        <p:nvSpPr>
          <p:cNvPr id="9" name="Espace réservé du contenu 7"/>
          <p:cNvSpPr txBox="1">
            <a:spLocks/>
          </p:cNvSpPr>
          <p:nvPr/>
        </p:nvSpPr>
        <p:spPr bwMode="gray">
          <a:xfrm>
            <a:off x="683568" y="3140968"/>
            <a:ext cx="8100464" cy="3417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Savoir </a:t>
            </a:r>
            <a:r>
              <a:rPr lang="fr-FR" b="1" dirty="0"/>
              <a:t>ajouter</a:t>
            </a:r>
            <a:r>
              <a:rPr lang="fr-FR" dirty="0"/>
              <a:t> une </a:t>
            </a:r>
            <a:r>
              <a:rPr lang="fr-FR" dirty="0" smtClean="0"/>
              <a:t>alarme sur Citybox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Comprendre les deux modes de </a:t>
            </a:r>
            <a:r>
              <a:rPr lang="fr-FR" b="1" dirty="0" smtClean="0"/>
              <a:t>communication</a:t>
            </a:r>
            <a:r>
              <a:rPr lang="fr-FR" dirty="0" smtClean="0"/>
              <a:t> des alarmes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Comprendre </a:t>
            </a:r>
            <a:r>
              <a:rPr lang="fr-FR" dirty="0"/>
              <a:t>les différentes alarmes remontées par </a:t>
            </a:r>
            <a:r>
              <a:rPr lang="fr-FR" dirty="0" smtClean="0"/>
              <a:t>la Citybox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Comprendre </a:t>
            </a:r>
            <a:r>
              <a:rPr lang="fr-FR" dirty="0"/>
              <a:t>le principe </a:t>
            </a:r>
            <a:r>
              <a:rPr lang="fr-FR" b="1" dirty="0"/>
              <a:t>d’auto-acquittement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Savoir paramétrer </a:t>
            </a:r>
            <a:r>
              <a:rPr lang="fr-FR" b="1" dirty="0"/>
              <a:t>l’envoi </a:t>
            </a:r>
            <a:r>
              <a:rPr lang="fr-FR" dirty="0"/>
              <a:t>d’une alarme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7B8A4-FE3F-4EDC-B6A1-B252CDAF8E5A}" type="datetime2">
              <a:rPr lang="fr-FR" smtClean="0"/>
              <a:pPr/>
              <a:t>vendredi 29 juin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79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dirty="0" smtClean="0"/>
              <a:t>Listes d’alarmes possibles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DDE8-FBC0-4F63-94C3-FD546F7136B2}" type="datetime2">
              <a:rPr lang="fr-FR" smtClean="0"/>
              <a:pPr/>
              <a:t>vendredi 29 juin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/>
          </a:p>
        </p:txBody>
      </p:sp>
      <p:graphicFrame>
        <p:nvGraphicFramePr>
          <p:cNvPr id="8" name="Diagramme 7"/>
          <p:cNvGraphicFramePr/>
          <p:nvPr/>
        </p:nvGraphicFramePr>
        <p:xfrm>
          <a:off x="611560" y="1052736"/>
          <a:ext cx="813690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Menu de login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18 Juillet 2013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611560" y="4509120"/>
            <a:ext cx="7056784" cy="2016224"/>
          </a:xfrm>
        </p:spPr>
        <p:txBody>
          <a:bodyPr/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600" dirty="0" smtClean="0"/>
              <a:t> Ouvrir le navigateur Web compatible HTML 5, accéder à l’adresse donnée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600" dirty="0" smtClean="0"/>
              <a:t> Se </a:t>
            </a:r>
            <a:r>
              <a:rPr lang="fr-FR" sz="1600" dirty="0" err="1" smtClean="0"/>
              <a:t>logguer</a:t>
            </a:r>
            <a:r>
              <a:rPr lang="fr-FR" sz="1600" dirty="0" smtClean="0"/>
              <a:t> avec son compte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fr-FR" sz="1600" dirty="0" smtClean="0"/>
              <a:t> Cliquer sur l’onglet </a:t>
            </a:r>
            <a:r>
              <a:rPr lang="fr-FR" sz="1600" dirty="0" smtClean="0">
                <a:solidFill>
                  <a:schemeClr val="accent1"/>
                </a:solidFill>
              </a:rPr>
              <a:t>Gestionnaire d’alarmes</a:t>
            </a:r>
            <a:r>
              <a:rPr lang="fr-FR" sz="1600" dirty="0" smtClean="0"/>
              <a:t> </a:t>
            </a:r>
            <a:r>
              <a:rPr lang="fr-FR" sz="1600" smtClean="0"/>
              <a:t>(si </a:t>
            </a:r>
            <a:r>
              <a:rPr lang="fr-FR" sz="1600" dirty="0" smtClean="0"/>
              <a:t>l’onglet n’apparait pas sur votre tableau de bord, demander à votre </a:t>
            </a:r>
            <a:r>
              <a:rPr lang="fr-FR" sz="1600" dirty="0" err="1" smtClean="0"/>
              <a:t>admin</a:t>
            </a:r>
            <a:r>
              <a:rPr lang="fr-FR" sz="1600" dirty="0" smtClean="0"/>
              <a:t> local / configurateur avancé)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467" y="1037455"/>
            <a:ext cx="6869885" cy="328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229200"/>
            <a:ext cx="1180231" cy="1137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Gestionnaire d’alarmes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6338-96AC-409F-A60E-081D4200209D}" type="datetime2">
              <a:rPr lang="fr-FR" smtClean="0"/>
              <a:pPr/>
              <a:t>vendredi 29 juin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 bwMode="gray">
          <a:xfrm>
            <a:off x="2411760" y="3429000"/>
            <a:ext cx="4824536" cy="28083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 smtClean="0"/>
              <a:t>Avec la souris, se positionner sur la </a:t>
            </a:r>
            <a:r>
              <a:rPr lang="fr-FR" dirty="0" err="1" smtClean="0"/>
              <a:t>géozone</a:t>
            </a:r>
            <a:r>
              <a:rPr lang="fr-FR" dirty="0" smtClean="0"/>
              <a:t> sur laquelle appliquer les alarmes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Cliquer</a:t>
            </a:r>
            <a:r>
              <a:rPr lang="fr-FR" dirty="0" smtClean="0"/>
              <a:t> sur le bouton « + » en haut à droite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Choisir le </a:t>
            </a:r>
            <a:r>
              <a:rPr lang="fr-FR" dirty="0" smtClean="0"/>
              <a:t>type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d’alarme,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cf. diapo suivante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350320" cy="196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Alarme équipement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8100464" cy="5238296"/>
          </a:xfrm>
        </p:spPr>
        <p:txBody>
          <a:bodyPr/>
          <a:lstStyle/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 Deux possibilités :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fr-FR" dirty="0" smtClean="0"/>
          </a:p>
          <a:p>
            <a:pPr lvl="3"/>
            <a:r>
              <a:rPr lang="fr-FR" dirty="0" smtClean="0"/>
              <a:t>Plusieurs défauts sur plusieurs équipements : 1 mail par équipement en panne avec tous les défauts du point. Possibilité d’avoir 1 mail par événement d’apparition du défaut (case à cocher)</a:t>
            </a:r>
          </a:p>
          <a:p>
            <a:pPr lvl="3"/>
            <a:r>
              <a:rPr lang="fr-FR" dirty="0" smtClean="0"/>
              <a:t>Un défaut sur une liste d’équipements : un mail avec la liste des équipements en panne</a:t>
            </a:r>
          </a:p>
          <a:p>
            <a:pPr>
              <a:spcAft>
                <a:spcPts val="0"/>
              </a:spcAft>
            </a:pPr>
            <a:endParaRPr lang="fr-FR" dirty="0" smtClean="0"/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r>
              <a:rPr lang="fr-FR" dirty="0" smtClean="0"/>
              <a:t> Défauts :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</a:pPr>
            <a:endParaRPr lang="fr-FR" dirty="0" smtClean="0"/>
          </a:p>
          <a:p>
            <a:pPr lvl="3"/>
            <a:r>
              <a:rPr lang="fr-FR" dirty="0" smtClean="0"/>
              <a:t>Panne de lampe [</a:t>
            </a:r>
            <a:r>
              <a:rPr lang="fr-FR" dirty="0" err="1" smtClean="0"/>
              <a:t>DaliFailure</a:t>
            </a:r>
            <a:r>
              <a:rPr lang="fr-FR" dirty="0" smtClean="0"/>
              <a:t>] / Panne de lampe [</a:t>
            </a:r>
            <a:r>
              <a:rPr lang="fr-FR" dirty="0" err="1" smtClean="0"/>
              <a:t>LampFailure</a:t>
            </a:r>
            <a:r>
              <a:rPr lang="fr-FR" dirty="0" smtClean="0"/>
              <a:t>]</a:t>
            </a:r>
          </a:p>
          <a:p>
            <a:pPr lvl="3"/>
            <a:r>
              <a:rPr lang="fr-FR" dirty="0" smtClean="0"/>
              <a:t>Panne de nœud </a:t>
            </a:r>
          </a:p>
          <a:p>
            <a:pPr lvl="3"/>
            <a:r>
              <a:rPr lang="fr-FR" dirty="0" smtClean="0"/>
              <a:t>Nœud non communicant</a:t>
            </a:r>
          </a:p>
          <a:p>
            <a:pPr lvl="3"/>
            <a:r>
              <a:rPr lang="fr-FR" dirty="0" smtClean="0"/>
              <a:t>Erreur commande driver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7E1B-902C-4257-A2EC-004DB7470FE0}" type="datetime2">
              <a:rPr lang="fr-FR" smtClean="0"/>
              <a:pPr/>
              <a:t>vendredi 29 juin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Auto-acquittement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FCAD-AF5A-4B9C-9374-95B92D464F46}" type="datetime2">
              <a:rPr lang="fr-FR" smtClean="0"/>
              <a:pPr/>
              <a:t>vendredi 29 juin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364088" y="1124744"/>
            <a:ext cx="35283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Possibilité d’auto-acquitter l’alarme : </a:t>
            </a:r>
          </a:p>
          <a:p>
            <a:pPr algn="just"/>
            <a:r>
              <a:rPr lang="fr-FR" dirty="0" smtClean="0"/>
              <a:t>Imaginons que l’état d’un objet soit sondé toutes les 5 minutes et que l’alarme se déclenche à l’état 1, à l’instant t. 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A l’instant t+5min SLV va sonder à nouveau l’état de l’objet. 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Si celui-ci est à 0, alors SLV va procéder à l’auto-acquittement de l’alarme. 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Sinon, SLV ne modifiera rien et l’alarme sera toujours active et ainsi de suite toutes les 5 min.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43434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Condition de déclenchement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BFCAD-AF5A-4B9C-9374-95B92D464F46}" type="datetime2">
              <a:rPr lang="fr-FR" smtClean="0"/>
              <a:pPr/>
              <a:t>vendredi 29 juin 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5364088" y="1124744"/>
            <a:ext cx="3528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L’onglet central permet de spécifier le message qui sera affiché dans le menu Alarmes ainsi que les défauts et équipements qui seront mobilisés pour l’alarme.</a:t>
            </a:r>
          </a:p>
          <a:p>
            <a:endParaRPr lang="fr-FR" dirty="0"/>
          </a:p>
          <a:p>
            <a:r>
              <a:rPr lang="fr-FR" dirty="0" smtClean="0"/>
              <a:t>Des balises dynamiques peuvent également être utilisées ici, cf. diapos suivantes</a:t>
            </a:r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539552" y="1412776"/>
            <a:ext cx="4400550" cy="3886200"/>
            <a:chOff x="539552" y="1412776"/>
            <a:chExt cx="4400550" cy="3886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412776"/>
              <a:ext cx="4400550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552" y="1412776"/>
              <a:ext cx="4320480" cy="1506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02678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616</Words>
  <Application>Microsoft Office PowerPoint</Application>
  <PresentationFormat>Affichage à l'écran (4:3)</PresentationFormat>
  <Paragraphs>143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Tahoma</vt:lpstr>
      <vt:lpstr>Wingdings</vt:lpstr>
      <vt:lpstr>Masque_bleu</vt:lpstr>
      <vt:lpstr>Masque_orange</vt:lpstr>
      <vt:lpstr>Présentation PowerPoint</vt:lpstr>
      <vt:lpstr>Pré-requis</vt:lpstr>
      <vt:lpstr>Objectifs</vt:lpstr>
      <vt:lpstr>Listes d’alarmes possibles</vt:lpstr>
      <vt:lpstr>Menu de login</vt:lpstr>
      <vt:lpstr>Gestionnaire d’alarmes</vt:lpstr>
      <vt:lpstr>Alarme équipement</vt:lpstr>
      <vt:lpstr>Auto-acquittement</vt:lpstr>
      <vt:lpstr>Condition de déclenchement</vt:lpstr>
      <vt:lpstr>Paramètre d’envoi</vt:lpstr>
      <vt:lpstr>Balises disponibles</vt:lpstr>
      <vt:lpstr>Points clés</vt:lpstr>
      <vt:lpstr>Retrouvez la vidéo !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N.KHALFOUNE</dc:creator>
  <cp:lastModifiedBy>LEFEVRE, Nicolas</cp:lastModifiedBy>
  <cp:revision>388</cp:revision>
  <dcterms:created xsi:type="dcterms:W3CDTF">2012-06-19T08:22:40Z</dcterms:created>
  <dcterms:modified xsi:type="dcterms:W3CDTF">2018-06-29T11:53:28Z</dcterms:modified>
</cp:coreProperties>
</file>