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300" r:id="rId3"/>
    <p:sldId id="302" r:id="rId4"/>
    <p:sldId id="304" r:id="rId5"/>
    <p:sldId id="306" r:id="rId6"/>
    <p:sldId id="295" r:id="rId7"/>
    <p:sldId id="305" r:id="rId8"/>
    <p:sldId id="299" r:id="rId9"/>
    <p:sldId id="308" r:id="rId10"/>
    <p:sldId id="307" r:id="rId11"/>
    <p:sldId id="298" r:id="rId12"/>
    <p:sldId id="303" r:id="rId13"/>
    <p:sldId id="309" r:id="rId1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918">
          <p15:clr>
            <a:srgbClr val="A4A3A4"/>
          </p15:clr>
        </p15:guide>
        <p15:guide id="3" orient="horz" pos="2624">
          <p15:clr>
            <a:srgbClr val="A4A3A4"/>
          </p15:clr>
        </p15:guide>
        <p15:guide id="4" pos="2880">
          <p15:clr>
            <a:srgbClr val="A4A3A4"/>
          </p15:clr>
        </p15:guide>
        <p15:guide id="5" pos="55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ANCELIN" initials="RA" lastIdx="4" clrIdx="0">
    <p:extLst>
      <p:ext uri="{19B8F6BF-5375-455C-9EA6-DF929625EA0E}">
        <p15:presenceInfo xmlns:p15="http://schemas.microsoft.com/office/powerpoint/2012/main" userId="Richard ANCE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05CA9"/>
    <a:srgbClr val="E3003C"/>
    <a:srgbClr val="A31781"/>
    <a:srgbClr val="00A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103" autoAdjust="0"/>
  </p:normalViewPr>
  <p:slideViewPr>
    <p:cSldViewPr>
      <p:cViewPr varScale="1">
        <p:scale>
          <a:sx n="84" d="100"/>
          <a:sy n="84" d="100"/>
        </p:scale>
        <p:origin x="1397" y="67"/>
      </p:cViewPr>
      <p:guideLst>
        <p:guide orient="horz" pos="2160"/>
        <p:guide orient="horz" pos="3918"/>
        <p:guide orient="horz" pos="2624"/>
        <p:guide pos="2880"/>
        <p:guide pos="5522"/>
      </p:guideLst>
    </p:cSldViewPr>
  </p:slideViewPr>
  <p:outlineViewPr>
    <p:cViewPr>
      <p:scale>
        <a:sx n="33" d="100"/>
        <a:sy n="33" d="100"/>
      </p:scale>
      <p:origin x="0" y="54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408DD4-2848-4130-91D2-DA279B566371}" type="datetimeFigureOut">
              <a:rPr lang="fr-FR" smtClean="0"/>
              <a:pPr/>
              <a:t>29/06/2018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86E92E-1CC9-49FE-85F2-4F6117653B4D}" type="slidenum">
              <a:rPr lang="fr-FR" smtClean="0"/>
              <a:pPr/>
              <a:t>‹N°›</a:t>
            </a:fld>
            <a:endParaRPr lang="fr-FR"/>
          </a:p>
        </p:txBody>
      </p:sp>
    </p:spTree>
    <p:extLst>
      <p:ext uri="{BB962C8B-B14F-4D97-AF65-F5344CB8AC3E}">
        <p14:creationId xmlns:p14="http://schemas.microsoft.com/office/powerpoint/2010/main" val="367829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4</a:t>
            </a:fld>
            <a:endParaRPr lang="fr-FR"/>
          </a:p>
        </p:txBody>
      </p:sp>
    </p:spTree>
    <p:extLst>
      <p:ext uri="{BB962C8B-B14F-4D97-AF65-F5344CB8AC3E}">
        <p14:creationId xmlns:p14="http://schemas.microsoft.com/office/powerpoint/2010/main" val="24488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5</a:t>
            </a:fld>
            <a:endParaRPr lang="fr-FR"/>
          </a:p>
        </p:txBody>
      </p:sp>
    </p:spTree>
    <p:extLst>
      <p:ext uri="{BB962C8B-B14F-4D97-AF65-F5344CB8AC3E}">
        <p14:creationId xmlns:p14="http://schemas.microsoft.com/office/powerpoint/2010/main" val="295540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6</a:t>
            </a:fld>
            <a:endParaRPr lang="fr-FR"/>
          </a:p>
        </p:txBody>
      </p:sp>
    </p:spTree>
    <p:extLst>
      <p:ext uri="{BB962C8B-B14F-4D97-AF65-F5344CB8AC3E}">
        <p14:creationId xmlns:p14="http://schemas.microsoft.com/office/powerpoint/2010/main" val="295540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…PackWeb,</a:t>
            </a:r>
            <a:r>
              <a:rPr lang="fr-FR" baseline="0" dirty="0" smtClean="0"/>
              <a:t> s’il existe!</a:t>
            </a:r>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10</a:t>
            </a:fld>
            <a:endParaRPr lang="fr-FR"/>
          </a:p>
        </p:txBody>
      </p:sp>
    </p:spTree>
    <p:extLst>
      <p:ext uri="{BB962C8B-B14F-4D97-AF65-F5344CB8AC3E}">
        <p14:creationId xmlns:p14="http://schemas.microsoft.com/office/powerpoint/2010/main" val="4174550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1" name="Image 10" descr="logo_texte_titre.jpg"/>
          <p:cNvPicPr>
            <a:picLocks noChangeAspect="1"/>
          </p:cNvPicPr>
          <p:nvPr userDrawn="1"/>
        </p:nvPicPr>
        <p:blipFill>
          <a:blip r:embed="rId2" cstate="print"/>
          <a:stretch>
            <a:fillRect/>
          </a:stretch>
        </p:blipFill>
        <p:spPr>
          <a:xfrm>
            <a:off x="5904000" y="5598000"/>
            <a:ext cx="3240000" cy="1261269"/>
          </a:xfrm>
          <a:prstGeom prst="rect">
            <a:avLst/>
          </a:prstGeom>
        </p:spPr>
      </p:pic>
      <p:pic>
        <p:nvPicPr>
          <p:cNvPr id="14" name="Image 13" descr="logo_titre.jpg"/>
          <p:cNvPicPr>
            <a:picLocks noChangeAspect="1"/>
          </p:cNvPicPr>
          <p:nvPr userDrawn="1"/>
        </p:nvPicPr>
        <p:blipFill>
          <a:blip r:embed="rId3" cstate="print"/>
          <a:stretch>
            <a:fillRect/>
          </a:stretch>
        </p:blipFill>
        <p:spPr>
          <a:xfrm>
            <a:off x="3744000" y="5598000"/>
            <a:ext cx="1692000" cy="1262141"/>
          </a:xfrm>
          <a:prstGeom prst="rect">
            <a:avLst/>
          </a:prstGeom>
        </p:spPr>
      </p:pic>
      <p:pic>
        <p:nvPicPr>
          <p:cNvPr id="13" name="Image 12" descr="fond_titre_2_bis.jpg"/>
          <p:cNvPicPr>
            <a:picLocks noChangeAspect="1"/>
          </p:cNvPicPr>
          <p:nvPr userDrawn="1"/>
        </p:nvPicPr>
        <p:blipFill>
          <a:blip r:embed="rId4" cstate="print"/>
          <a:stretch>
            <a:fillRect/>
          </a:stretch>
        </p:blipFill>
        <p:spPr>
          <a:xfrm>
            <a:off x="522000" y="252000"/>
            <a:ext cx="8102286" cy="5400000"/>
          </a:xfrm>
          <a:prstGeom prst="rect">
            <a:avLst/>
          </a:prstGeom>
        </p:spPr>
      </p:pic>
      <p:sp>
        <p:nvSpPr>
          <p:cNvPr id="2" name="Titre 1"/>
          <p:cNvSpPr>
            <a:spLocks noGrp="1"/>
          </p:cNvSpPr>
          <p:nvPr>
            <p:ph type="ctrTitle"/>
          </p:nvPr>
        </p:nvSpPr>
        <p:spPr bwMode="gray">
          <a:xfrm>
            <a:off x="522000" y="395520"/>
            <a:ext cx="3905984" cy="801232"/>
          </a:xfrm>
        </p:spPr>
        <p:txBody>
          <a:bodyPr anchor="t" anchorCtr="0"/>
          <a:lstStyle>
            <a:lvl1pPr>
              <a:defRPr sz="2600" b="0">
                <a:solidFill>
                  <a:schemeClr val="tx1"/>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bwMode="gray">
          <a:xfrm>
            <a:off x="522000" y="1240184"/>
            <a:ext cx="3905984" cy="820664"/>
          </a:xfrm>
        </p:spPr>
        <p:txBody>
          <a:bodyPr/>
          <a:lstStyle>
            <a:lvl1pPr marL="0" indent="0" algn="l">
              <a:lnSpc>
                <a:spcPts val="2800"/>
              </a:lnSpc>
              <a:spcAft>
                <a:spcPts val="0"/>
              </a:spcAft>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bwMode="gray"/>
        <p:txBody>
          <a:bodyPr/>
          <a:lstStyle>
            <a:lvl1pPr>
              <a:defRPr>
                <a:solidFill>
                  <a:schemeClr val="bg1"/>
                </a:solidFill>
              </a:defRPr>
            </a:lvl1pPr>
          </a:lstStyle>
          <a:p>
            <a:fld id="{5C829AEE-3C5A-4E7B-B27B-DB20D77FEC22}" type="datetime2">
              <a:rPr lang="fr-FR" smtClean="0"/>
              <a:pPr/>
              <a:t>vendredi 29 juin 2018</a:t>
            </a:fld>
            <a:endParaRPr lang="fr-FR"/>
          </a:p>
        </p:txBody>
      </p:sp>
      <p:sp>
        <p:nvSpPr>
          <p:cNvPr id="5" name="Espace réservé du pied de page 4"/>
          <p:cNvSpPr>
            <a:spLocks noGrp="1"/>
          </p:cNvSpPr>
          <p:nvPr>
            <p:ph type="ftr" sz="quarter" idx="11"/>
          </p:nvPr>
        </p:nvSpPr>
        <p:spPr bwMode="gray"/>
        <p:txBody>
          <a:bodyPr/>
          <a:lstStyle>
            <a:lvl1pPr>
              <a:defRPr>
                <a:solidFill>
                  <a:schemeClr val="bg1"/>
                </a:solidFill>
              </a:defRPr>
            </a:lvl1p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lvl1pPr>
              <a:defRPr>
                <a:solidFill>
                  <a:schemeClr val="bg1"/>
                </a:solidFill>
              </a:defRPr>
            </a:lvl1pPr>
          </a:lstStyle>
          <a:p>
            <a:fld id="{19858401-1896-4F80-9B2B-186795E41C27}" type="slidenum">
              <a:rPr lang="fr-FR" smtClean="0"/>
              <a:pPr/>
              <a:t>‹N°›</a:t>
            </a:fld>
            <a:endParaRPr lang="fr-FR"/>
          </a:p>
        </p:txBody>
      </p:sp>
      <p:sp>
        <p:nvSpPr>
          <p:cNvPr id="12" name="Espace réservé du texte 11"/>
          <p:cNvSpPr>
            <a:spLocks noGrp="1"/>
          </p:cNvSpPr>
          <p:nvPr>
            <p:ph type="body" sz="quarter" idx="13" hasCustomPrompt="1"/>
          </p:nvPr>
        </p:nvSpPr>
        <p:spPr>
          <a:xfrm>
            <a:off x="6659563" y="4270375"/>
            <a:ext cx="1944687" cy="1030833"/>
          </a:xfrm>
        </p:spPr>
        <p:txBody>
          <a:bodyPr/>
          <a:lstStyle>
            <a:lvl1pPr>
              <a:spcAft>
                <a:spcPts val="0"/>
              </a:spcAft>
              <a:defRPr sz="1600" baseline="0"/>
            </a:lvl1pPr>
          </a:lstStyle>
          <a:p>
            <a:pPr lvl="0"/>
            <a:r>
              <a:rPr lang="fr-FR" dirty="0" smtClean="0"/>
              <a:t>Date</a:t>
            </a:r>
          </a:p>
          <a:p>
            <a:pPr lvl="0"/>
            <a:r>
              <a:rPr lang="fr-FR" dirty="0" smtClean="0"/>
              <a:t>Name / </a:t>
            </a:r>
            <a:r>
              <a:rPr lang="fr-FR" dirty="0" err="1" smtClean="0"/>
              <a:t>Function</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bwMode="gray"/>
        <p:txBody>
          <a:bodyPr/>
          <a:lstStyle/>
          <a:p>
            <a:fld id="{EC973F20-A963-4197-93DA-976A7CB9515E}" type="datetime2">
              <a:rPr lang="fr-FR" smtClean="0"/>
              <a:pPr/>
              <a:t>vendredi 29 juin 2018</a:t>
            </a:fld>
            <a:endParaRPr lang="fr-FR" dirty="0"/>
          </a:p>
        </p:txBody>
      </p:sp>
      <p:sp>
        <p:nvSpPr>
          <p:cNvPr id="4" name="Espace réservé du pied de page 3"/>
          <p:cNvSpPr>
            <a:spLocks noGrp="1"/>
          </p:cNvSpPr>
          <p:nvPr>
            <p:ph type="ftr" sz="quarter" idx="11"/>
          </p:nvPr>
        </p:nvSpPr>
        <p:spPr bwMode="gray"/>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bwMode="gray"/>
        <p:txBody>
          <a:bodyPr/>
          <a:lstStyle/>
          <a:p>
            <a:fld id="{19858401-1896-4F80-9B2B-186795E41C27}" type="slidenum">
              <a:rPr lang="fr-FR" smtClean="0"/>
              <a:pPr/>
              <a:t>‹N°›</a:t>
            </a:fld>
            <a:endParaRPr lang="fr-FR" dirty="0"/>
          </a:p>
        </p:txBody>
      </p:sp>
      <p:sp>
        <p:nvSpPr>
          <p:cNvPr id="9" name="Espace réservé du graphique 8"/>
          <p:cNvSpPr>
            <a:spLocks noGrp="1"/>
          </p:cNvSpPr>
          <p:nvPr>
            <p:ph type="chart" sz="quarter" idx="13" hasCustomPrompt="1"/>
          </p:nvPr>
        </p:nvSpPr>
        <p:spPr bwMode="gray">
          <a:xfrm>
            <a:off x="630610" y="3933055"/>
            <a:ext cx="4320480" cy="2160241"/>
          </a:xfrm>
        </p:spPr>
        <p:txBody>
          <a:bodyPr bIns="792000" anchor="ctr" anchorCtr="0"/>
          <a:lstStyle>
            <a:lvl1pPr algn="ctr">
              <a:defRPr sz="1000" b="1"/>
            </a:lvl1pPr>
          </a:lstStyle>
          <a:p>
            <a:r>
              <a:rPr lang="fr-FR" dirty="0" smtClean="0"/>
              <a:t> Graphique</a:t>
            </a:r>
            <a:endParaRPr lang="fr-FR" dirty="0"/>
          </a:p>
        </p:txBody>
      </p:sp>
      <p:sp>
        <p:nvSpPr>
          <p:cNvPr id="11" name="Espace réservé du texte 10"/>
          <p:cNvSpPr>
            <a:spLocks noGrp="1"/>
          </p:cNvSpPr>
          <p:nvPr>
            <p:ph type="body" sz="quarter" idx="14" hasCustomPrompt="1"/>
          </p:nvPr>
        </p:nvSpPr>
        <p:spPr bwMode="gray">
          <a:xfrm>
            <a:off x="5254623" y="1255712"/>
            <a:ext cx="3511551" cy="2844000"/>
          </a:xfrm>
          <a:prstGeom prst="round1Rect">
            <a:avLst>
              <a:gd name="adj" fmla="val 13501"/>
            </a:avLst>
          </a:prstGeom>
          <a:solidFill>
            <a:schemeClr val="accent2"/>
          </a:solidFill>
        </p:spPr>
        <p:txBody>
          <a:bodyPr anchor="ctr" anchorCtr="0"/>
          <a:lstStyle>
            <a:lvl1pPr marL="0" indent="0" algn="ctr">
              <a:spcAft>
                <a:spcPts val="600"/>
              </a:spcAft>
              <a:buFont typeface="Arial" pitchFamily="34" charset="0"/>
              <a:buNone/>
              <a:defRPr sz="5500" b="1" u="none">
                <a:solidFill>
                  <a:schemeClr val="bg1"/>
                </a:solidFill>
              </a:defRPr>
            </a:lvl1pPr>
            <a:lvl2pPr marL="0" indent="0" algn="ctr">
              <a:buFont typeface="Arial" pitchFamily="34" charset="0"/>
              <a:buNone/>
              <a:defRPr sz="1350" cap="all" baseline="0">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fr-FR" dirty="0" smtClean="0"/>
              <a:t>00 %</a:t>
            </a:r>
          </a:p>
          <a:p>
            <a:pPr lvl="1"/>
            <a:r>
              <a:rPr lang="fr-FR" dirty="0" smtClean="0"/>
              <a:t>Deuxième niveau</a:t>
            </a:r>
          </a:p>
        </p:txBody>
      </p:sp>
      <p:sp>
        <p:nvSpPr>
          <p:cNvPr id="12" name="Espace réservé du texte 10"/>
          <p:cNvSpPr>
            <a:spLocks noGrp="1"/>
          </p:cNvSpPr>
          <p:nvPr>
            <p:ph type="body" sz="quarter" idx="15" hasCustomPrompt="1"/>
          </p:nvPr>
        </p:nvSpPr>
        <p:spPr bwMode="gray">
          <a:xfrm>
            <a:off x="5254624" y="4165600"/>
            <a:ext cx="3511552" cy="1816100"/>
          </a:xfrm>
          <a:custGeom>
            <a:avLst/>
            <a:gdLst>
              <a:gd name="connsiteX0" fmla="*/ 0 w 3492000"/>
              <a:gd name="connsiteY0" fmla="*/ 0 h 1819920"/>
              <a:gd name="connsiteX1" fmla="*/ 3085594 w 3492000"/>
              <a:gd name="connsiteY1" fmla="*/ 0 h 1819920"/>
              <a:gd name="connsiteX2" fmla="*/ 3372966 w 3492000"/>
              <a:gd name="connsiteY2" fmla="*/ 119034 h 1819920"/>
              <a:gd name="connsiteX3" fmla="*/ 3491999 w 3492000"/>
              <a:gd name="connsiteY3" fmla="*/ 406407 h 1819920"/>
              <a:gd name="connsiteX4" fmla="*/ 3492000 w 3492000"/>
              <a:gd name="connsiteY4" fmla="*/ 1819920 h 1819920"/>
              <a:gd name="connsiteX5" fmla="*/ 3492000 w 3492000"/>
              <a:gd name="connsiteY5" fmla="*/ 1819920 h 1819920"/>
              <a:gd name="connsiteX6" fmla="*/ 3492000 w 3492000"/>
              <a:gd name="connsiteY6" fmla="*/ 1819920 h 1819920"/>
              <a:gd name="connsiteX7" fmla="*/ 406406 w 3492000"/>
              <a:gd name="connsiteY7" fmla="*/ 1819920 h 1819920"/>
              <a:gd name="connsiteX8" fmla="*/ 119034 w 3492000"/>
              <a:gd name="connsiteY8" fmla="*/ 1700886 h 1819920"/>
              <a:gd name="connsiteX9" fmla="*/ 1 w 3492000"/>
              <a:gd name="connsiteY9" fmla="*/ 1413513 h 1819920"/>
              <a:gd name="connsiteX10" fmla="*/ 0 w 3492000"/>
              <a:gd name="connsiteY10" fmla="*/ 0 h 1819920"/>
              <a:gd name="connsiteX11" fmla="*/ 0 w 3492000"/>
              <a:gd name="connsiteY11" fmla="*/ 0 h 1819920"/>
              <a:gd name="connsiteX12" fmla="*/ 0 w 3492000"/>
              <a:gd name="connsiteY12" fmla="*/ 0 h 1819920"/>
              <a:gd name="connsiteX0" fmla="*/ 0 w 3667594"/>
              <a:gd name="connsiteY0" fmla="*/ 0 h 1819920"/>
              <a:gd name="connsiteX1" fmla="*/ 3085594 w 3667594"/>
              <a:gd name="connsiteY1" fmla="*/ 0 h 1819920"/>
              <a:gd name="connsiteX2" fmla="*/ 3491999 w 3667594"/>
              <a:gd name="connsiteY2" fmla="*/ 406407 h 1819920"/>
              <a:gd name="connsiteX3" fmla="*/ 3492000 w 3667594"/>
              <a:gd name="connsiteY3" fmla="*/ 1819920 h 1819920"/>
              <a:gd name="connsiteX4" fmla="*/ 3492000 w 3667594"/>
              <a:gd name="connsiteY4" fmla="*/ 1819920 h 1819920"/>
              <a:gd name="connsiteX5" fmla="*/ 3492000 w 3667594"/>
              <a:gd name="connsiteY5" fmla="*/ 1819920 h 1819920"/>
              <a:gd name="connsiteX6" fmla="*/ 406406 w 3667594"/>
              <a:gd name="connsiteY6" fmla="*/ 1819920 h 1819920"/>
              <a:gd name="connsiteX7" fmla="*/ 119034 w 3667594"/>
              <a:gd name="connsiteY7" fmla="*/ 1700886 h 1819920"/>
              <a:gd name="connsiteX8" fmla="*/ 1 w 3667594"/>
              <a:gd name="connsiteY8" fmla="*/ 1413513 h 1819920"/>
              <a:gd name="connsiteX9" fmla="*/ 0 w 3667594"/>
              <a:gd name="connsiteY9" fmla="*/ 0 h 1819920"/>
              <a:gd name="connsiteX10" fmla="*/ 0 w 3667594"/>
              <a:gd name="connsiteY10" fmla="*/ 0 h 1819920"/>
              <a:gd name="connsiteX11" fmla="*/ 0 w 3667594"/>
              <a:gd name="connsiteY11" fmla="*/ 0 h 1819920"/>
              <a:gd name="connsiteX0" fmla="*/ 0 w 3667594"/>
              <a:gd name="connsiteY0" fmla="*/ 0 h 1819920"/>
              <a:gd name="connsiteX1" fmla="*/ 3085594 w 3667594"/>
              <a:gd name="connsiteY1" fmla="*/ 0 h 1819920"/>
              <a:gd name="connsiteX2" fmla="*/ 3492000 w 3667594"/>
              <a:gd name="connsiteY2" fmla="*/ 1819920 h 1819920"/>
              <a:gd name="connsiteX3" fmla="*/ 3492000 w 3667594"/>
              <a:gd name="connsiteY3" fmla="*/ 1819920 h 1819920"/>
              <a:gd name="connsiteX4" fmla="*/ 3492000 w 3667594"/>
              <a:gd name="connsiteY4" fmla="*/ 1819920 h 1819920"/>
              <a:gd name="connsiteX5" fmla="*/ 406406 w 3667594"/>
              <a:gd name="connsiteY5" fmla="*/ 1819920 h 1819920"/>
              <a:gd name="connsiteX6" fmla="*/ 119034 w 3667594"/>
              <a:gd name="connsiteY6" fmla="*/ 1700886 h 1819920"/>
              <a:gd name="connsiteX7" fmla="*/ 1 w 3667594"/>
              <a:gd name="connsiteY7" fmla="*/ 1413513 h 1819920"/>
              <a:gd name="connsiteX8" fmla="*/ 0 w 3667594"/>
              <a:gd name="connsiteY8" fmla="*/ 0 h 1819920"/>
              <a:gd name="connsiteX9" fmla="*/ 0 w 3667594"/>
              <a:gd name="connsiteY9" fmla="*/ 0 h 1819920"/>
              <a:gd name="connsiteX10" fmla="*/ 0 w 3667594"/>
              <a:gd name="connsiteY10" fmla="*/ 0 h 1819920"/>
              <a:gd name="connsiteX0" fmla="*/ 0 w 3492000"/>
              <a:gd name="connsiteY0" fmla="*/ 579 h 1820499"/>
              <a:gd name="connsiteX1" fmla="*/ 3085594 w 3492000"/>
              <a:gd name="connsiteY1" fmla="*/ 579 h 1820499"/>
              <a:gd name="connsiteX2" fmla="*/ 3492000 w 3492000"/>
              <a:gd name="connsiteY2" fmla="*/ 1820499 h 1820499"/>
              <a:gd name="connsiteX3" fmla="*/ 3492000 w 3492000"/>
              <a:gd name="connsiteY3" fmla="*/ 1820499 h 1820499"/>
              <a:gd name="connsiteX4" fmla="*/ 3492000 w 3492000"/>
              <a:gd name="connsiteY4" fmla="*/ 1820499 h 1820499"/>
              <a:gd name="connsiteX5" fmla="*/ 406406 w 3492000"/>
              <a:gd name="connsiteY5" fmla="*/ 1820499 h 1820499"/>
              <a:gd name="connsiteX6" fmla="*/ 119034 w 3492000"/>
              <a:gd name="connsiteY6" fmla="*/ 1701465 h 1820499"/>
              <a:gd name="connsiteX7" fmla="*/ 1 w 3492000"/>
              <a:gd name="connsiteY7" fmla="*/ 1414092 h 1820499"/>
              <a:gd name="connsiteX8" fmla="*/ 0 w 3492000"/>
              <a:gd name="connsiteY8" fmla="*/ 579 h 1820499"/>
              <a:gd name="connsiteX9" fmla="*/ 0 w 3492000"/>
              <a:gd name="connsiteY9" fmla="*/ 579 h 1820499"/>
              <a:gd name="connsiteX10" fmla="*/ 0 w 349200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4106372"/>
              <a:gd name="connsiteY0" fmla="*/ 579 h 1820499"/>
              <a:gd name="connsiteX1" fmla="*/ 3493840 w 4106372"/>
              <a:gd name="connsiteY1" fmla="*/ 579 h 1820499"/>
              <a:gd name="connsiteX2" fmla="*/ 3492000 w 4106372"/>
              <a:gd name="connsiteY2" fmla="*/ 1820499 h 1820499"/>
              <a:gd name="connsiteX3" fmla="*/ 3492000 w 4106372"/>
              <a:gd name="connsiteY3" fmla="*/ 1820499 h 1820499"/>
              <a:gd name="connsiteX4" fmla="*/ 3492000 w 4106372"/>
              <a:gd name="connsiteY4" fmla="*/ 1820499 h 1820499"/>
              <a:gd name="connsiteX5" fmla="*/ 406406 w 4106372"/>
              <a:gd name="connsiteY5" fmla="*/ 1820499 h 1820499"/>
              <a:gd name="connsiteX6" fmla="*/ 119034 w 4106372"/>
              <a:gd name="connsiteY6" fmla="*/ 1701465 h 1820499"/>
              <a:gd name="connsiteX7" fmla="*/ 1 w 4106372"/>
              <a:gd name="connsiteY7" fmla="*/ 1414092 h 1820499"/>
              <a:gd name="connsiteX8" fmla="*/ 0 w 4106372"/>
              <a:gd name="connsiteY8" fmla="*/ 579 h 1820499"/>
              <a:gd name="connsiteX9" fmla="*/ 0 w 4106372"/>
              <a:gd name="connsiteY9" fmla="*/ 579 h 1820499"/>
              <a:gd name="connsiteX10" fmla="*/ 0 w 4106372"/>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2000"/>
              <a:gd name="connsiteY0" fmla="*/ 0 h 1819920"/>
              <a:gd name="connsiteX1" fmla="*/ 3205808 w 3492000"/>
              <a:gd name="connsiteY1" fmla="*/ 199924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0"/>
              <a:gd name="connsiteY0" fmla="*/ 0 h 1819920"/>
              <a:gd name="connsiteX1" fmla="*/ 3492000 w 3492000"/>
              <a:gd name="connsiteY1" fmla="*/ 1819920 h 1819920"/>
              <a:gd name="connsiteX2" fmla="*/ 3492000 w 3492000"/>
              <a:gd name="connsiteY2" fmla="*/ 1819920 h 1819920"/>
              <a:gd name="connsiteX3" fmla="*/ 3492000 w 3492000"/>
              <a:gd name="connsiteY3" fmla="*/ 1819920 h 1819920"/>
              <a:gd name="connsiteX4" fmla="*/ 406406 w 3492000"/>
              <a:gd name="connsiteY4" fmla="*/ 1819920 h 1819920"/>
              <a:gd name="connsiteX5" fmla="*/ 119034 w 3492000"/>
              <a:gd name="connsiteY5" fmla="*/ 1700886 h 1819920"/>
              <a:gd name="connsiteX6" fmla="*/ 1 w 3492000"/>
              <a:gd name="connsiteY6" fmla="*/ 1413513 h 1819920"/>
              <a:gd name="connsiteX7" fmla="*/ 0 w 3492000"/>
              <a:gd name="connsiteY7" fmla="*/ 0 h 1819920"/>
              <a:gd name="connsiteX8" fmla="*/ 0 w 3492000"/>
              <a:gd name="connsiteY8" fmla="*/ 0 h 1819920"/>
              <a:gd name="connsiteX9" fmla="*/ 0 w 3492000"/>
              <a:gd name="connsiteY9" fmla="*/ 0 h 1819920"/>
              <a:gd name="connsiteX0" fmla="*/ 0 w 3492000"/>
              <a:gd name="connsiteY0" fmla="*/ 0 h 1819920"/>
              <a:gd name="connsiteX1" fmla="*/ 2095501 w 3492000"/>
              <a:gd name="connsiteY1" fmla="*/ 1084952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0"/>
              <a:gd name="connsiteY0" fmla="*/ 0 h 1819920"/>
              <a:gd name="connsiteX1" fmla="*/ 3421832 w 3492000"/>
              <a:gd name="connsiteY1" fmla="*/ 0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1"/>
              <a:gd name="connsiteY0" fmla="*/ 0 h 1819920"/>
              <a:gd name="connsiteX1" fmla="*/ 3492001 w 3492001"/>
              <a:gd name="connsiteY1" fmla="*/ 0 h 1819920"/>
              <a:gd name="connsiteX2" fmla="*/ 3492000 w 3492001"/>
              <a:gd name="connsiteY2" fmla="*/ 1819920 h 1819920"/>
              <a:gd name="connsiteX3" fmla="*/ 3492000 w 3492001"/>
              <a:gd name="connsiteY3" fmla="*/ 1819920 h 1819920"/>
              <a:gd name="connsiteX4" fmla="*/ 3492000 w 3492001"/>
              <a:gd name="connsiteY4" fmla="*/ 1819920 h 1819920"/>
              <a:gd name="connsiteX5" fmla="*/ 406406 w 3492001"/>
              <a:gd name="connsiteY5" fmla="*/ 1819920 h 1819920"/>
              <a:gd name="connsiteX6" fmla="*/ 119034 w 3492001"/>
              <a:gd name="connsiteY6" fmla="*/ 1700886 h 1819920"/>
              <a:gd name="connsiteX7" fmla="*/ 1 w 3492001"/>
              <a:gd name="connsiteY7" fmla="*/ 1413513 h 1819920"/>
              <a:gd name="connsiteX8" fmla="*/ 0 w 3492001"/>
              <a:gd name="connsiteY8" fmla="*/ 0 h 1819920"/>
              <a:gd name="connsiteX9" fmla="*/ 0 w 3492001"/>
              <a:gd name="connsiteY9" fmla="*/ 0 h 1819920"/>
              <a:gd name="connsiteX10" fmla="*/ 0 w 3492001"/>
              <a:gd name="connsiteY10" fmla="*/ 0 h 18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2001" h="1819920">
                <a:moveTo>
                  <a:pt x="0" y="0"/>
                </a:moveTo>
                <a:lnTo>
                  <a:pt x="3492001" y="0"/>
                </a:lnTo>
                <a:cubicBezTo>
                  <a:pt x="3492001" y="606640"/>
                  <a:pt x="3492000" y="1213280"/>
                  <a:pt x="3492000" y="1819920"/>
                </a:cubicBezTo>
                <a:lnTo>
                  <a:pt x="3492000" y="1819920"/>
                </a:lnTo>
                <a:lnTo>
                  <a:pt x="3492000" y="1819920"/>
                </a:lnTo>
                <a:lnTo>
                  <a:pt x="406406" y="1819920"/>
                </a:lnTo>
                <a:cubicBezTo>
                  <a:pt x="298620" y="1819920"/>
                  <a:pt x="195249" y="1777102"/>
                  <a:pt x="119034" y="1700886"/>
                </a:cubicBezTo>
                <a:cubicBezTo>
                  <a:pt x="42818" y="1624670"/>
                  <a:pt x="1" y="1521299"/>
                  <a:pt x="1" y="1413513"/>
                </a:cubicBezTo>
                <a:cubicBezTo>
                  <a:pt x="1" y="942342"/>
                  <a:pt x="0" y="471171"/>
                  <a:pt x="0" y="0"/>
                </a:cubicBezTo>
                <a:lnTo>
                  <a:pt x="0" y="0"/>
                </a:lnTo>
                <a:lnTo>
                  <a:pt x="0" y="0"/>
                </a:lnTo>
                <a:close/>
              </a:path>
            </a:pathLst>
          </a:custGeom>
          <a:solidFill>
            <a:schemeClr val="accent1"/>
          </a:solidFill>
        </p:spPr>
        <p:txBody>
          <a:bodyPr anchor="ctr" anchorCtr="0">
            <a:flatTx/>
          </a:bodyPr>
          <a:lstStyle>
            <a:lvl1pPr marL="0" indent="0" algn="ctr">
              <a:spcAft>
                <a:spcPts val="600"/>
              </a:spcAft>
              <a:buFont typeface="Arial" pitchFamily="34" charset="0"/>
              <a:buNone/>
              <a:defRPr sz="5500" b="1" u="none">
                <a:solidFill>
                  <a:schemeClr val="bg1"/>
                </a:solidFill>
              </a:defRPr>
            </a:lvl1pPr>
            <a:lvl2pPr marL="0" indent="0" algn="ctr">
              <a:buFont typeface="Arial" pitchFamily="34" charset="0"/>
              <a:buNone/>
              <a:defRPr sz="1350" cap="all" baseline="0">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fr-FR" dirty="0" smtClean="0"/>
              <a:t>00 %</a:t>
            </a:r>
          </a:p>
          <a:p>
            <a:pPr lvl="1"/>
            <a:r>
              <a:rPr lang="fr-FR" dirty="0" smtClean="0"/>
              <a:t>Deuxième niveau</a:t>
            </a:r>
          </a:p>
        </p:txBody>
      </p:sp>
      <p:sp>
        <p:nvSpPr>
          <p:cNvPr id="13" name="Espace réservé du texte 12"/>
          <p:cNvSpPr>
            <a:spLocks noGrp="1"/>
          </p:cNvSpPr>
          <p:nvPr>
            <p:ph type="body" sz="quarter" idx="16"/>
          </p:nvPr>
        </p:nvSpPr>
        <p:spPr bwMode="gray">
          <a:xfrm>
            <a:off x="720000" y="1235074"/>
            <a:ext cx="4068000" cy="321717"/>
          </a:xfrm>
        </p:spPr>
        <p:txBody>
          <a:bodyPr/>
          <a:lstStyle>
            <a:lvl1pPr>
              <a:spcAft>
                <a:spcPts val="0"/>
              </a:spcAft>
              <a:defRPr sz="1000" b="1" cap="all" baseline="0">
                <a:solidFill>
                  <a:schemeClr val="accent3"/>
                </a:solidFill>
              </a:defRPr>
            </a:lvl1pPr>
          </a:lstStyle>
          <a:p>
            <a:pPr lvl="0"/>
            <a:r>
              <a:rPr lang="fr-FR" dirty="0" smtClean="0"/>
              <a:t>Cliquez pour modifier les styles du texte du masque</a:t>
            </a:r>
          </a:p>
        </p:txBody>
      </p:sp>
      <p:sp>
        <p:nvSpPr>
          <p:cNvPr id="18" name="Espace réservé du texte 12"/>
          <p:cNvSpPr>
            <a:spLocks noGrp="1"/>
          </p:cNvSpPr>
          <p:nvPr>
            <p:ph type="body" sz="quarter" idx="17"/>
          </p:nvPr>
        </p:nvSpPr>
        <p:spPr bwMode="gray">
          <a:xfrm>
            <a:off x="720000" y="3539331"/>
            <a:ext cx="4068000" cy="321717"/>
          </a:xfrm>
        </p:spPr>
        <p:txBody>
          <a:bodyPr/>
          <a:lstStyle>
            <a:lvl1pPr>
              <a:spcAft>
                <a:spcPts val="0"/>
              </a:spcAft>
              <a:defRPr sz="1000" b="1" cap="all" baseline="0">
                <a:solidFill>
                  <a:schemeClr val="accent3"/>
                </a:solidFill>
              </a:defRPr>
            </a:lvl1pPr>
          </a:lstStyle>
          <a:p>
            <a:pPr lvl="0"/>
            <a:r>
              <a:rPr lang="fr-FR" dirty="0" smtClean="0"/>
              <a:t>Cliquez pour modifier les styles du texte du masque</a:t>
            </a:r>
          </a:p>
        </p:txBody>
      </p:sp>
      <p:sp>
        <p:nvSpPr>
          <p:cNvPr id="21" name="Espace réservé pour une image  20"/>
          <p:cNvSpPr>
            <a:spLocks noGrp="1"/>
          </p:cNvSpPr>
          <p:nvPr>
            <p:ph type="pic" sz="quarter" idx="18" hasCustomPrompt="1"/>
          </p:nvPr>
        </p:nvSpPr>
        <p:spPr bwMode="gray">
          <a:xfrm>
            <a:off x="720000"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2" name="Espace réservé pour une image  20"/>
          <p:cNvSpPr>
            <a:spLocks noGrp="1"/>
          </p:cNvSpPr>
          <p:nvPr>
            <p:ph type="pic" sz="quarter" idx="19" hasCustomPrompt="1"/>
          </p:nvPr>
        </p:nvSpPr>
        <p:spPr bwMode="gray">
          <a:xfrm>
            <a:off x="720000" y="2278838"/>
            <a:ext cx="612000" cy="612000"/>
          </a:xfrm>
          <a:prstGeom prst="round2DiagRect">
            <a:avLst>
              <a:gd name="adj1" fmla="val 0"/>
              <a:gd name="adj2" fmla="val 18749"/>
            </a:avLst>
          </a:prstGeom>
          <a:solidFill>
            <a:schemeClr val="accent5"/>
          </a:solidFill>
          <a:ln w="12700">
            <a:noFill/>
          </a:ln>
        </p:spPr>
        <p:txBody>
          <a:bodyPr anchor="ctr" anchorCtr="0"/>
          <a:lstStyle>
            <a:lvl1pPr algn="ctr">
              <a:defRPr/>
            </a:lvl1pPr>
          </a:lstStyle>
          <a:p>
            <a:r>
              <a:rPr lang="fr-FR" dirty="0" smtClean="0"/>
              <a:t> </a:t>
            </a:r>
            <a:endParaRPr lang="fr-FR" dirty="0"/>
          </a:p>
        </p:txBody>
      </p:sp>
      <p:sp>
        <p:nvSpPr>
          <p:cNvPr id="23" name="Espace réservé pour une image  20"/>
          <p:cNvSpPr>
            <a:spLocks noGrp="1"/>
          </p:cNvSpPr>
          <p:nvPr>
            <p:ph type="pic" sz="quarter" idx="20" hasCustomPrompt="1"/>
          </p:nvPr>
        </p:nvSpPr>
        <p:spPr bwMode="gray">
          <a:xfrm>
            <a:off x="1821334"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4" name="Espace réservé pour une image  20"/>
          <p:cNvSpPr>
            <a:spLocks noGrp="1"/>
          </p:cNvSpPr>
          <p:nvPr>
            <p:ph type="pic" sz="quarter" idx="21" hasCustomPrompt="1"/>
          </p:nvPr>
        </p:nvSpPr>
        <p:spPr bwMode="gray">
          <a:xfrm>
            <a:off x="1821334" y="2566838"/>
            <a:ext cx="324000" cy="324000"/>
          </a:xfrm>
          <a:prstGeom prst="round2DiagRect">
            <a:avLst>
              <a:gd name="adj1" fmla="val 0"/>
              <a:gd name="adj2" fmla="val 24975"/>
            </a:avLst>
          </a:prstGeom>
          <a:solidFill>
            <a:schemeClr val="accent6"/>
          </a:solidFill>
          <a:ln w="12700">
            <a:noFill/>
          </a:ln>
        </p:spPr>
        <p:txBody>
          <a:bodyPr anchor="ctr" anchorCtr="0"/>
          <a:lstStyle>
            <a:lvl1pPr algn="ctr">
              <a:defRPr/>
            </a:lvl1pPr>
          </a:lstStyle>
          <a:p>
            <a:r>
              <a:rPr lang="fr-FR" dirty="0" smtClean="0"/>
              <a:t> </a:t>
            </a:r>
            <a:endParaRPr lang="fr-FR" dirty="0"/>
          </a:p>
        </p:txBody>
      </p:sp>
      <p:sp>
        <p:nvSpPr>
          <p:cNvPr id="25" name="Espace réservé pour une image  20"/>
          <p:cNvSpPr>
            <a:spLocks noGrp="1"/>
          </p:cNvSpPr>
          <p:nvPr>
            <p:ph type="pic" sz="quarter" idx="22" hasCustomPrompt="1"/>
          </p:nvPr>
        </p:nvSpPr>
        <p:spPr bwMode="gray">
          <a:xfrm>
            <a:off x="2887737"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6" name="Espace réservé pour une image  20"/>
          <p:cNvSpPr>
            <a:spLocks noGrp="1"/>
          </p:cNvSpPr>
          <p:nvPr>
            <p:ph type="pic" sz="quarter" idx="23" hasCustomPrompt="1"/>
          </p:nvPr>
        </p:nvSpPr>
        <p:spPr bwMode="gray">
          <a:xfrm>
            <a:off x="2887737" y="2116838"/>
            <a:ext cx="774000" cy="774000"/>
          </a:xfrm>
          <a:prstGeom prst="round2DiagRect">
            <a:avLst>
              <a:gd name="adj1" fmla="val 0"/>
              <a:gd name="adj2" fmla="val 15130"/>
            </a:avLst>
          </a:prstGeom>
          <a:solidFill>
            <a:schemeClr val="tx2"/>
          </a:solidFill>
          <a:ln w="12700">
            <a:noFill/>
          </a:ln>
        </p:spPr>
        <p:txBody>
          <a:bodyPr anchor="ctr" anchorCtr="0"/>
          <a:lstStyle>
            <a:lvl1pPr algn="ctr">
              <a:defRPr/>
            </a:lvl1pPr>
          </a:lstStyle>
          <a:p>
            <a:r>
              <a:rPr lang="fr-FR" dirty="0" smtClean="0"/>
              <a:t> </a:t>
            </a:r>
            <a:endParaRPr lang="fr-FR" dirty="0"/>
          </a:p>
        </p:txBody>
      </p:sp>
      <p:sp>
        <p:nvSpPr>
          <p:cNvPr id="27" name="Espace réservé pour une image  20"/>
          <p:cNvSpPr>
            <a:spLocks noGrp="1"/>
          </p:cNvSpPr>
          <p:nvPr>
            <p:ph type="pic" sz="quarter" idx="24" hasCustomPrompt="1"/>
          </p:nvPr>
        </p:nvSpPr>
        <p:spPr bwMode="gray">
          <a:xfrm>
            <a:off x="3962524"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8" name="Espace réservé pour une image  20"/>
          <p:cNvSpPr>
            <a:spLocks noGrp="1"/>
          </p:cNvSpPr>
          <p:nvPr>
            <p:ph type="pic" sz="quarter" idx="25" hasCustomPrompt="1"/>
          </p:nvPr>
        </p:nvSpPr>
        <p:spPr bwMode="gray">
          <a:xfrm>
            <a:off x="3962524" y="2224838"/>
            <a:ext cx="666000" cy="666000"/>
          </a:xfrm>
          <a:prstGeom prst="round2DiagRect">
            <a:avLst>
              <a:gd name="adj1" fmla="val 0"/>
              <a:gd name="adj2" fmla="val 17824"/>
            </a:avLst>
          </a:prstGeom>
          <a:solidFill>
            <a:schemeClr val="bg2"/>
          </a:solidFill>
          <a:ln w="12700">
            <a:noFill/>
          </a:ln>
        </p:spPr>
        <p:txBody>
          <a:bodyPr anchor="ctr" anchorCtr="0"/>
          <a:lstStyle>
            <a:lvl1pPr algn="ctr">
              <a:defRPr/>
            </a:lvl1pPr>
          </a:lstStyle>
          <a:p>
            <a:r>
              <a:rPr lang="fr-FR" dirty="0" smtClean="0"/>
              <a:t> </a:t>
            </a:r>
            <a:endParaRPr lang="fr-FR" dirty="0"/>
          </a:p>
        </p:txBody>
      </p:sp>
      <p:sp>
        <p:nvSpPr>
          <p:cNvPr id="29" name="Espace réservé du texte 12"/>
          <p:cNvSpPr>
            <a:spLocks noGrp="1"/>
          </p:cNvSpPr>
          <p:nvPr>
            <p:ph type="body" sz="quarter" idx="26"/>
          </p:nvPr>
        </p:nvSpPr>
        <p:spPr bwMode="gray">
          <a:xfrm>
            <a:off x="720000"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0" name="Espace réservé du texte 12"/>
          <p:cNvSpPr>
            <a:spLocks noGrp="1"/>
          </p:cNvSpPr>
          <p:nvPr>
            <p:ph type="body" sz="quarter" idx="27"/>
          </p:nvPr>
        </p:nvSpPr>
        <p:spPr bwMode="gray">
          <a:xfrm>
            <a:off x="1821334"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1" name="Espace réservé du texte 12"/>
          <p:cNvSpPr>
            <a:spLocks noGrp="1"/>
          </p:cNvSpPr>
          <p:nvPr>
            <p:ph type="body" sz="quarter" idx="28"/>
          </p:nvPr>
        </p:nvSpPr>
        <p:spPr bwMode="gray">
          <a:xfrm>
            <a:off x="2887737"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2" name="Espace réservé du texte 12"/>
          <p:cNvSpPr>
            <a:spLocks noGrp="1"/>
          </p:cNvSpPr>
          <p:nvPr>
            <p:ph type="body" sz="quarter" idx="29"/>
          </p:nvPr>
        </p:nvSpPr>
        <p:spPr bwMode="gray">
          <a:xfrm>
            <a:off x="3962524"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3" name="Espace réservé du texte 12"/>
          <p:cNvSpPr>
            <a:spLocks noGrp="1"/>
          </p:cNvSpPr>
          <p:nvPr>
            <p:ph type="body" sz="quarter" idx="30" hasCustomPrompt="1"/>
          </p:nvPr>
        </p:nvSpPr>
        <p:spPr bwMode="gray">
          <a:xfrm>
            <a:off x="720000"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4" name="Espace réservé du texte 12"/>
          <p:cNvSpPr>
            <a:spLocks noGrp="1"/>
          </p:cNvSpPr>
          <p:nvPr>
            <p:ph type="body" sz="quarter" idx="31" hasCustomPrompt="1"/>
          </p:nvPr>
        </p:nvSpPr>
        <p:spPr bwMode="gray">
          <a:xfrm>
            <a:off x="1821334"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5" name="Espace réservé du texte 12"/>
          <p:cNvSpPr>
            <a:spLocks noGrp="1"/>
          </p:cNvSpPr>
          <p:nvPr>
            <p:ph type="body" sz="quarter" idx="32" hasCustomPrompt="1"/>
          </p:nvPr>
        </p:nvSpPr>
        <p:spPr bwMode="gray">
          <a:xfrm>
            <a:off x="2887337"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6" name="Espace réservé du texte 12"/>
          <p:cNvSpPr>
            <a:spLocks noGrp="1"/>
          </p:cNvSpPr>
          <p:nvPr>
            <p:ph type="body" sz="quarter" idx="33" hasCustomPrompt="1"/>
          </p:nvPr>
        </p:nvSpPr>
        <p:spPr bwMode="gray">
          <a:xfrm>
            <a:off x="3962524"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rnière">
    <p:spTree>
      <p:nvGrpSpPr>
        <p:cNvPr id="1" name=""/>
        <p:cNvGrpSpPr/>
        <p:nvPr/>
      </p:nvGrpSpPr>
      <p:grpSpPr>
        <a:xfrm>
          <a:off x="0" y="0"/>
          <a:ext cx="0" cy="0"/>
          <a:chOff x="0" y="0"/>
          <a:chExt cx="0" cy="0"/>
        </a:xfrm>
      </p:grpSpPr>
      <p:pic>
        <p:nvPicPr>
          <p:cNvPr id="9" name="Image 8" descr="logo_texte_titre.jpg"/>
          <p:cNvPicPr>
            <a:picLocks noChangeAspect="1"/>
          </p:cNvPicPr>
          <p:nvPr userDrawn="1"/>
        </p:nvPicPr>
        <p:blipFill>
          <a:blip r:embed="rId2" cstate="print"/>
          <a:srcRect r="1764" b="8635"/>
          <a:stretch>
            <a:fillRect/>
          </a:stretch>
        </p:blipFill>
        <p:spPr>
          <a:xfrm>
            <a:off x="5961150" y="5705648"/>
            <a:ext cx="3182850" cy="1152352"/>
          </a:xfrm>
          <a:prstGeom prst="rect">
            <a:avLst/>
          </a:prstGeom>
        </p:spPr>
      </p:pic>
      <p:pic>
        <p:nvPicPr>
          <p:cNvPr id="10" name="Image 9" descr="logo_titre.jpg"/>
          <p:cNvPicPr>
            <a:picLocks noChangeAspect="1"/>
          </p:cNvPicPr>
          <p:nvPr userDrawn="1"/>
        </p:nvPicPr>
        <p:blipFill>
          <a:blip r:embed="rId3" cstate="print"/>
          <a:srcRect b="8630"/>
          <a:stretch>
            <a:fillRect/>
          </a:stretch>
        </p:blipFill>
        <p:spPr>
          <a:xfrm>
            <a:off x="3744000" y="5704776"/>
            <a:ext cx="1692000" cy="1153224"/>
          </a:xfrm>
          <a:prstGeom prst="rect">
            <a:avLst/>
          </a:prstGeom>
        </p:spPr>
      </p:pic>
      <p:sp>
        <p:nvSpPr>
          <p:cNvPr id="2" name="Titre 1"/>
          <p:cNvSpPr>
            <a:spLocks noGrp="1"/>
          </p:cNvSpPr>
          <p:nvPr>
            <p:ph type="title"/>
          </p:nvPr>
        </p:nvSpPr>
        <p:spPr>
          <a:xfrm>
            <a:off x="468000" y="6045037"/>
            <a:ext cx="3239904" cy="808200"/>
          </a:xfrm>
        </p:spPr>
        <p:txBody>
          <a:bodyPr anchor="t" anchorCtr="0"/>
          <a:lstStyle>
            <a:lvl1pPr>
              <a:defRPr sz="1400">
                <a:solidFill>
                  <a:schemeClr val="accent1"/>
                </a:solidFill>
              </a:defRPr>
            </a:lvl1p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a:solidFill>
                  <a:schemeClr val="bg1"/>
                </a:solidFill>
              </a:defRPr>
            </a:lvl1pPr>
          </a:lstStyle>
          <a:p>
            <a:fld id="{EB58004F-03F9-495C-974B-A334E8022F0B}" type="datetime2">
              <a:rPr lang="fr-FR" smtClean="0"/>
              <a:pPr/>
              <a:t>vendredi 29 juin 2018</a:t>
            </a:fld>
            <a:endParaRPr lang="fr-FR" dirty="0"/>
          </a:p>
        </p:txBody>
      </p:sp>
      <p:sp>
        <p:nvSpPr>
          <p:cNvPr id="4" name="Espace réservé du pied de page 3"/>
          <p:cNvSpPr>
            <a:spLocks noGrp="1"/>
          </p:cNvSpPr>
          <p:nvPr>
            <p:ph type="ftr" sz="quarter" idx="11"/>
          </p:nvPr>
        </p:nvSpPr>
        <p:spPr/>
        <p:txBody>
          <a:bodyPr/>
          <a:lstStyle>
            <a:lvl1pPr>
              <a:defRPr>
                <a:solidFill>
                  <a:schemeClr val="bg1"/>
                </a:solidFill>
              </a:defRPr>
            </a:lvl1p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19858401-1896-4F80-9B2B-186795E41C27}" type="slidenum">
              <a:rPr lang="fr-FR" smtClean="0"/>
              <a:pPr/>
              <a:t>‹N°›</a:t>
            </a:fld>
            <a:endParaRPr lang="fr-FR" dirty="0"/>
          </a:p>
        </p:txBody>
      </p:sp>
      <p:pic>
        <p:nvPicPr>
          <p:cNvPr id="7" name="Image 6" descr="visuel_derniere.jpg"/>
          <p:cNvPicPr>
            <a:picLocks noChangeAspect="1"/>
          </p:cNvPicPr>
          <p:nvPr userDrawn="1"/>
        </p:nvPicPr>
        <p:blipFill>
          <a:blip r:embed="rId4" cstate="print"/>
          <a:stretch>
            <a:fillRect/>
          </a:stretch>
        </p:blipFill>
        <p:spPr>
          <a:xfrm>
            <a:off x="468000" y="468000"/>
            <a:ext cx="8208000" cy="471445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e puces orang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1E30B3C5-CC68-4C86-B03D-048176A14946}" type="datetime2">
              <a:rPr lang="fr-FR" smtClean="0"/>
              <a:pPr/>
              <a:t>vendredi 29 juin 2018</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et visuel dro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215040"/>
            <a:ext cx="3852000" cy="5238296"/>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F8EE4B1E-6EAF-4C9B-B4D6-AD14EF3BF7C1}" type="datetime2">
              <a:rPr lang="fr-FR" smtClean="0"/>
              <a:pPr/>
              <a:t>vendredi 29 juin 2018</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8" name="Espace réservé pour une image  10"/>
          <p:cNvSpPr>
            <a:spLocks noGrp="1"/>
          </p:cNvSpPr>
          <p:nvPr>
            <p:ph type="pic" sz="quarter" idx="13" hasCustomPrompt="1"/>
          </p:nvPr>
        </p:nvSpPr>
        <p:spPr>
          <a:xfrm>
            <a:off x="5274000" y="1260000"/>
            <a:ext cx="3492000" cy="4914000"/>
          </a:xfrm>
          <a:prstGeom prst="round2DiagRect">
            <a:avLst>
              <a:gd name="adj1" fmla="val 0"/>
              <a:gd name="adj2" fmla="val 9846"/>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p:cNvSpPr/>
          <p:nvPr userDrawn="1"/>
        </p:nvSpPr>
        <p:spPr bwMode="white">
          <a:xfrm>
            <a:off x="0" y="0"/>
            <a:ext cx="759633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187608"/>
            <a:ext cx="5364160" cy="5265728"/>
          </a:xfrm>
        </p:spPr>
        <p:txBody>
          <a:bodyPr/>
          <a:lstStyle>
            <a:lvl1pPr marL="0" indent="0">
              <a:lnSpc>
                <a:spcPts val="3400"/>
              </a:lnSpc>
              <a:spcAft>
                <a:spcPts val="0"/>
              </a:spcAft>
              <a:buClr>
                <a:schemeClr val="accent3"/>
              </a:buClr>
              <a:buSzPct val="130000"/>
              <a:buFont typeface="+mj-lt"/>
              <a:buNone/>
              <a:defRPr sz="2000"/>
            </a:lvl1pPr>
            <a:lvl2pPr marL="361950" indent="0">
              <a:spcAft>
                <a:spcPts val="600"/>
              </a:spcAft>
              <a:buFont typeface="Arial" pitchFamily="34" charset="0"/>
              <a:buNone/>
              <a:defRPr sz="1600"/>
            </a:lvl2pPr>
            <a:lvl3pPr marL="0" indent="0">
              <a:buNone/>
              <a:defRPr sz="1600"/>
            </a:lvl3pPr>
            <a:lvl4pPr marL="0" indent="0">
              <a:buNone/>
              <a:defRPr sz="1400"/>
            </a:lvl4pPr>
            <a:lvl5pPr marL="0" indent="0">
              <a:buNone/>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10"/>
          </p:nvPr>
        </p:nvSpPr>
        <p:spPr bwMode="gray"/>
        <p:txBody>
          <a:bodyPr/>
          <a:lstStyle/>
          <a:p>
            <a:fld id="{F44408F3-4D06-45A5-B131-7C1440A594A0}" type="datetime2">
              <a:rPr lang="fr-FR" smtClean="0"/>
              <a:pPr/>
              <a:t>vendredi 29 juin 2018</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10" name="Espace réservé pour une image  10"/>
          <p:cNvSpPr>
            <a:spLocks noGrp="1"/>
          </p:cNvSpPr>
          <p:nvPr>
            <p:ph type="pic" sz="quarter" idx="13" hasCustomPrompt="1"/>
          </p:nvPr>
        </p:nvSpPr>
        <p:spPr>
          <a:xfrm>
            <a:off x="6300192" y="1260000"/>
            <a:ext cx="2465808" cy="4914000"/>
          </a:xfrm>
          <a:prstGeom prst="round2DiagRect">
            <a:avLst>
              <a:gd name="adj1" fmla="val 0"/>
              <a:gd name="adj2" fmla="val 14095"/>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14" name="Rectangle 13"/>
          <p:cNvSpPr/>
          <p:nvPr userDrawn="1"/>
        </p:nvSpPr>
        <p:spPr bwMode="white">
          <a:xfrm>
            <a:off x="0" y="0"/>
            <a:ext cx="759633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bwMode="gray">
          <a:xfrm>
            <a:off x="0" y="4202800"/>
            <a:ext cx="1159456" cy="2250536"/>
          </a:xfrm>
        </p:spPr>
        <p:txBody>
          <a:bodyPr anchor="t" anchorCtr="0"/>
          <a:lstStyle>
            <a:lvl1pPr algn="r">
              <a:defRPr sz="7200">
                <a:solidFill>
                  <a:schemeClr val="accent3"/>
                </a:solidFill>
              </a:defRPr>
            </a:lvl1pPr>
          </a:lstStyle>
          <a:p>
            <a:r>
              <a:rPr lang="fr-FR" dirty="0" smtClean="0"/>
              <a:t>0</a:t>
            </a:r>
            <a:endParaRPr lang="fr-FR" dirty="0"/>
          </a:p>
        </p:txBody>
      </p:sp>
      <p:sp>
        <p:nvSpPr>
          <p:cNvPr id="3" name="Sous-titre 2"/>
          <p:cNvSpPr>
            <a:spLocks noGrp="1"/>
          </p:cNvSpPr>
          <p:nvPr>
            <p:ph type="subTitle" idx="1"/>
          </p:nvPr>
        </p:nvSpPr>
        <p:spPr bwMode="gray">
          <a:xfrm>
            <a:off x="1475656" y="4320528"/>
            <a:ext cx="7272808" cy="2132808"/>
          </a:xfrm>
        </p:spPr>
        <p:txBody>
          <a:bodyPr/>
          <a:lstStyle>
            <a:lvl1pPr marL="0" indent="0" algn="l">
              <a:lnSpc>
                <a:spcPct val="100000"/>
              </a:lnSpc>
              <a:spcAft>
                <a:spcPts val="0"/>
              </a:spcAft>
              <a:buNone/>
              <a:defRPr sz="32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11" name="Espace réservé de la date 10"/>
          <p:cNvSpPr>
            <a:spLocks noGrp="1"/>
          </p:cNvSpPr>
          <p:nvPr>
            <p:ph type="dt" sz="half" idx="10"/>
          </p:nvPr>
        </p:nvSpPr>
        <p:spPr/>
        <p:txBody>
          <a:bodyPr/>
          <a:lstStyle/>
          <a:p>
            <a:fld id="{D82852FC-79B7-474E-8BC0-AB419A166D9F}" type="datetime2">
              <a:rPr lang="fr-FR" smtClean="0"/>
              <a:pPr/>
              <a:t>vendredi 29 juin 2018</a:t>
            </a:fld>
            <a:endParaRPr lang="fr-FR" dirty="0"/>
          </a:p>
        </p:txBody>
      </p:sp>
      <p:sp>
        <p:nvSpPr>
          <p:cNvPr id="12" name="Espace réservé du numéro de diapositive 11"/>
          <p:cNvSpPr>
            <a:spLocks noGrp="1"/>
          </p:cNvSpPr>
          <p:nvPr>
            <p:ph type="sldNum" sz="quarter" idx="11"/>
          </p:nvPr>
        </p:nvSpPr>
        <p:spPr/>
        <p:txBody>
          <a:bodyPr/>
          <a:lstStyle/>
          <a:p>
            <a:fld id="{19858401-1896-4F80-9B2B-186795E41C27}" type="slidenum">
              <a:rPr lang="fr-FR" smtClean="0"/>
              <a:pPr/>
              <a:t>‹N°›</a:t>
            </a:fld>
            <a:endParaRPr lang="fr-FR" dirty="0"/>
          </a:p>
        </p:txBody>
      </p:sp>
      <p:sp>
        <p:nvSpPr>
          <p:cNvPr id="13" name="Espace réservé du pied de page 12"/>
          <p:cNvSpPr>
            <a:spLocks noGrp="1"/>
          </p:cNvSpPr>
          <p:nvPr>
            <p:ph type="ftr" sz="quarter" idx="12"/>
          </p:nvPr>
        </p:nvSpPr>
        <p:spPr/>
        <p:txBody>
          <a:bodyPr/>
          <a:lstStyle/>
          <a:p>
            <a:r>
              <a:rPr lang="fr-FR" smtClean="0"/>
              <a:t>Formation à  la Solution Citybox</a:t>
            </a:r>
            <a:endParaRPr lang="fr-FR" dirty="0"/>
          </a:p>
        </p:txBody>
      </p:sp>
      <p:sp>
        <p:nvSpPr>
          <p:cNvPr id="17" name="Espace réservé pour une image  10"/>
          <p:cNvSpPr>
            <a:spLocks noGrp="1"/>
          </p:cNvSpPr>
          <p:nvPr>
            <p:ph type="pic" sz="quarter" idx="13" hasCustomPrompt="1"/>
          </p:nvPr>
        </p:nvSpPr>
        <p:spPr>
          <a:xfrm>
            <a:off x="648000" y="1134000"/>
            <a:ext cx="8118000" cy="2880000"/>
          </a:xfrm>
          <a:prstGeom prst="round2DiagRect">
            <a:avLst>
              <a:gd name="adj1" fmla="val 0"/>
              <a:gd name="adj2" fmla="val 11751"/>
            </a:avLst>
          </a:prstGeom>
          <a:solidFill>
            <a:srgbClr val="D9D9D9"/>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e puces bleu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p:txBody>
          <a:bodyPr/>
          <a:lstStyle>
            <a:lvl3pPr>
              <a:buClr>
                <a:schemeClr val="accent1"/>
              </a:buClr>
              <a:defRPr/>
            </a:lvl3pPr>
            <a:lvl4pPr>
              <a:buClr>
                <a:schemeClr val="accent1"/>
              </a:buCl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AF5B8418-D4CD-4407-9C23-E55B57665326}" type="datetime2">
              <a:rPr lang="fr-FR" smtClean="0"/>
              <a:pPr/>
              <a:t>vendredi 29 juin 2018</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et visuel dro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215040"/>
            <a:ext cx="3852000" cy="5238296"/>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D02F0E73-85FC-4E66-B242-5D6F4BAD72EE}" type="datetime2">
              <a:rPr lang="fr-FR" smtClean="0"/>
              <a:pPr/>
              <a:t>vendredi 29 juin 2018</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8" name="Espace réservé pour une image  10"/>
          <p:cNvSpPr>
            <a:spLocks noGrp="1"/>
          </p:cNvSpPr>
          <p:nvPr>
            <p:ph type="pic" sz="quarter" idx="13" hasCustomPrompt="1"/>
          </p:nvPr>
        </p:nvSpPr>
        <p:spPr>
          <a:xfrm>
            <a:off x="5274000" y="1260000"/>
            <a:ext cx="3492000" cy="4914000"/>
          </a:xfrm>
          <a:prstGeom prst="round2DiagRect">
            <a:avLst>
              <a:gd name="adj1" fmla="val 0"/>
              <a:gd name="adj2" fmla="val 9846"/>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313379E-3643-414B-8582-15C4D669FA10}" type="datetime2">
              <a:rPr lang="fr-FR" smtClean="0"/>
              <a:pPr/>
              <a:t>vendredi 29 juin 2018</a:t>
            </a:fld>
            <a:endParaRPr lang="fr-FR" dirty="0"/>
          </a:p>
        </p:txBody>
      </p:sp>
      <p:sp>
        <p:nvSpPr>
          <p:cNvPr id="4" name="Espace réservé du pied de page 3"/>
          <p:cNvSpPr>
            <a:spLocks noGrp="1"/>
          </p:cNvSpPr>
          <p:nvPr>
            <p:ph type="ftr" sz="quarter" idx="11"/>
          </p:nvPr>
        </p:nvSpPr>
        <p:spPr/>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AB80E3C-C06D-4EAD-BC69-89749EB34968}" type="datetime2">
              <a:rPr lang="fr-FR" smtClean="0"/>
              <a:pPr/>
              <a:t>vendredi 29 juin 2018</a:t>
            </a:fld>
            <a:endParaRPr lang="fr-FR" dirty="0"/>
          </a:p>
        </p:txBody>
      </p:sp>
      <p:sp>
        <p:nvSpPr>
          <p:cNvPr id="4" name="Espace réservé du pied de page 3"/>
          <p:cNvSpPr>
            <a:spLocks noGrp="1"/>
          </p:cNvSpPr>
          <p:nvPr>
            <p:ph type="ftr" sz="quarter" idx="11"/>
          </p:nvPr>
        </p:nvSpPr>
        <p:spPr/>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9" name="Espace réservé du texte 8"/>
          <p:cNvSpPr>
            <a:spLocks noGrp="1"/>
          </p:cNvSpPr>
          <p:nvPr>
            <p:ph type="body" sz="quarter" idx="13" hasCustomPrompt="1"/>
          </p:nvPr>
        </p:nvSpPr>
        <p:spPr>
          <a:xfrm>
            <a:off x="683567" y="764704"/>
            <a:ext cx="2693045" cy="2088232"/>
          </a:xfrm>
        </p:spPr>
        <p:txBody>
          <a:bodyPr/>
          <a:lstStyle>
            <a:lvl1pPr algn="r">
              <a:spcAft>
                <a:spcPts val="0"/>
              </a:spcAft>
              <a:defRPr sz="13100" b="1">
                <a:solidFill>
                  <a:schemeClr val="accent1"/>
                </a:solidFill>
              </a:defRPr>
            </a:lvl1pPr>
          </a:lstStyle>
          <a:p>
            <a:pPr lvl="0"/>
            <a:r>
              <a:rPr lang="fr-FR" dirty="0" smtClean="0"/>
              <a:t>00</a:t>
            </a:r>
            <a:endParaRPr lang="fr-FR" dirty="0"/>
          </a:p>
        </p:txBody>
      </p:sp>
      <p:sp>
        <p:nvSpPr>
          <p:cNvPr id="11" name="Espace réservé du texte 10"/>
          <p:cNvSpPr>
            <a:spLocks noGrp="1"/>
          </p:cNvSpPr>
          <p:nvPr>
            <p:ph type="body" sz="quarter" idx="14"/>
          </p:nvPr>
        </p:nvSpPr>
        <p:spPr>
          <a:xfrm>
            <a:off x="3419872" y="764703"/>
            <a:ext cx="1728192" cy="1679823"/>
          </a:xfrm>
        </p:spPr>
        <p:txBody>
          <a:bodyPr anchor="b" anchorCtr="0"/>
          <a:lstStyle>
            <a:lvl1pPr>
              <a:spcAft>
                <a:spcPts val="0"/>
              </a:spcAft>
              <a:defRPr sz="265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a:p>
            <a:pPr lvl="1"/>
            <a:r>
              <a:rPr lang="fr-FR" dirty="0" smtClean="0"/>
              <a:t>Deuxième niveau</a:t>
            </a:r>
          </a:p>
        </p:txBody>
      </p:sp>
      <p:sp>
        <p:nvSpPr>
          <p:cNvPr id="18" name="Espace réservé du texte 8"/>
          <p:cNvSpPr>
            <a:spLocks noGrp="1"/>
          </p:cNvSpPr>
          <p:nvPr>
            <p:ph type="body" sz="quarter" idx="19" hasCustomPrompt="1"/>
          </p:nvPr>
        </p:nvSpPr>
        <p:spPr>
          <a:xfrm>
            <a:off x="706428" y="2371740"/>
            <a:ext cx="3096344" cy="2425412"/>
          </a:xfrm>
        </p:spPr>
        <p:txBody>
          <a:bodyPr/>
          <a:lstStyle>
            <a:lvl1pPr algn="r">
              <a:spcAft>
                <a:spcPts val="0"/>
              </a:spcAft>
              <a:defRPr sz="15000" b="1">
                <a:solidFill>
                  <a:schemeClr val="accent3"/>
                </a:solidFill>
              </a:defRPr>
            </a:lvl1pPr>
          </a:lstStyle>
          <a:p>
            <a:pPr lvl="0"/>
            <a:r>
              <a:rPr lang="fr-FR" dirty="0" smtClean="0"/>
              <a:t>00</a:t>
            </a:r>
            <a:endParaRPr lang="fr-FR" dirty="0"/>
          </a:p>
        </p:txBody>
      </p:sp>
      <p:sp>
        <p:nvSpPr>
          <p:cNvPr id="19" name="Espace réservé du texte 10"/>
          <p:cNvSpPr>
            <a:spLocks noGrp="1"/>
          </p:cNvSpPr>
          <p:nvPr>
            <p:ph type="body" sz="quarter" idx="20"/>
          </p:nvPr>
        </p:nvSpPr>
        <p:spPr>
          <a:xfrm>
            <a:off x="3874780" y="3717032"/>
            <a:ext cx="2497420" cy="697221"/>
          </a:xfrm>
        </p:spPr>
        <p:txBody>
          <a:bodyPr anchor="b" anchorCtr="0"/>
          <a:lstStyle>
            <a:lvl1pPr>
              <a:spcAft>
                <a:spcPts val="0"/>
              </a:spcAft>
              <a:defRPr sz="3500">
                <a:solidFill>
                  <a:schemeClr val="accent3"/>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0" name="Espace réservé du texte 10"/>
          <p:cNvSpPr>
            <a:spLocks noGrp="1"/>
          </p:cNvSpPr>
          <p:nvPr>
            <p:ph type="body" sz="quarter" idx="21"/>
          </p:nvPr>
        </p:nvSpPr>
        <p:spPr>
          <a:xfrm>
            <a:off x="6440016" y="3864858"/>
            <a:ext cx="1948408" cy="504056"/>
          </a:xfrm>
        </p:spPr>
        <p:txBody>
          <a:bodyPr anchor="b" anchorCtr="0"/>
          <a:lstStyle>
            <a:lvl1pPr>
              <a:spcAft>
                <a:spcPts val="0"/>
              </a:spcAft>
              <a:defRPr sz="1000">
                <a:solidFill>
                  <a:schemeClr val="accent3"/>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16" name="Espace réservé du texte 8"/>
          <p:cNvSpPr>
            <a:spLocks noGrp="1"/>
          </p:cNvSpPr>
          <p:nvPr>
            <p:ph type="body" sz="quarter" idx="17" hasCustomPrompt="1"/>
          </p:nvPr>
        </p:nvSpPr>
        <p:spPr>
          <a:xfrm>
            <a:off x="4211960" y="2318400"/>
            <a:ext cx="2060213" cy="1542648"/>
          </a:xfrm>
        </p:spPr>
        <p:txBody>
          <a:bodyPr/>
          <a:lstStyle>
            <a:lvl1pPr algn="r">
              <a:spcAft>
                <a:spcPts val="0"/>
              </a:spcAft>
              <a:defRPr sz="9700" b="1">
                <a:solidFill>
                  <a:schemeClr val="accent2"/>
                </a:solidFill>
              </a:defRPr>
            </a:lvl1pPr>
          </a:lstStyle>
          <a:p>
            <a:pPr lvl="0"/>
            <a:r>
              <a:rPr lang="fr-FR" dirty="0" smtClean="0"/>
              <a:t>00</a:t>
            </a:r>
            <a:endParaRPr lang="fr-FR" dirty="0"/>
          </a:p>
        </p:txBody>
      </p:sp>
      <p:sp>
        <p:nvSpPr>
          <p:cNvPr id="17" name="Espace réservé du texte 10"/>
          <p:cNvSpPr>
            <a:spLocks noGrp="1"/>
          </p:cNvSpPr>
          <p:nvPr>
            <p:ph type="body" sz="quarter" idx="18"/>
          </p:nvPr>
        </p:nvSpPr>
        <p:spPr>
          <a:xfrm>
            <a:off x="6444208" y="2636912"/>
            <a:ext cx="1944215" cy="952123"/>
          </a:xfrm>
        </p:spPr>
        <p:txBody>
          <a:bodyPr anchor="b" anchorCtr="0"/>
          <a:lstStyle>
            <a:lvl1pPr>
              <a:spcAft>
                <a:spcPts val="0"/>
              </a:spcAft>
              <a:defRPr sz="2650">
                <a:solidFill>
                  <a:schemeClr val="accent2"/>
                </a:solidFill>
              </a:defRPr>
            </a:lvl1pPr>
            <a:lvl2pPr>
              <a:defRPr sz="900">
                <a:solidFill>
                  <a:schemeClr val="accent2"/>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a:p>
            <a:pPr lvl="1"/>
            <a:r>
              <a:rPr lang="fr-FR" dirty="0" smtClean="0"/>
              <a:t>Deuxième niveau</a:t>
            </a:r>
          </a:p>
        </p:txBody>
      </p:sp>
      <p:sp>
        <p:nvSpPr>
          <p:cNvPr id="14" name="Espace réservé du texte 8"/>
          <p:cNvSpPr>
            <a:spLocks noGrp="1"/>
          </p:cNvSpPr>
          <p:nvPr>
            <p:ph type="body" sz="quarter" idx="15" hasCustomPrompt="1"/>
          </p:nvPr>
        </p:nvSpPr>
        <p:spPr>
          <a:xfrm>
            <a:off x="5220072" y="908720"/>
            <a:ext cx="3168352" cy="1584176"/>
          </a:xfrm>
        </p:spPr>
        <p:txBody>
          <a:bodyPr anchor="b" anchorCtr="0"/>
          <a:lstStyle>
            <a:lvl1pPr algn="l">
              <a:spcAft>
                <a:spcPts val="0"/>
              </a:spcAft>
              <a:defRPr sz="9750" b="0">
                <a:solidFill>
                  <a:schemeClr val="accent3"/>
                </a:solidFill>
              </a:defRPr>
            </a:lvl1pPr>
          </a:lstStyle>
          <a:p>
            <a:pPr lvl="0"/>
            <a:r>
              <a:rPr lang="fr-FR" dirty="0" smtClean="0"/>
              <a:t>00</a:t>
            </a:r>
            <a:endParaRPr lang="fr-FR" dirty="0"/>
          </a:p>
        </p:txBody>
      </p:sp>
      <p:sp>
        <p:nvSpPr>
          <p:cNvPr id="15" name="Espace réservé du texte 10"/>
          <p:cNvSpPr>
            <a:spLocks noGrp="1"/>
          </p:cNvSpPr>
          <p:nvPr>
            <p:ph type="body" sz="quarter" idx="16"/>
          </p:nvPr>
        </p:nvSpPr>
        <p:spPr>
          <a:xfrm>
            <a:off x="5258172" y="2322593"/>
            <a:ext cx="3130252" cy="242311"/>
          </a:xfrm>
        </p:spPr>
        <p:txBody>
          <a:bodyPr anchor="t" anchorCtr="0"/>
          <a:lstStyle>
            <a:lvl1pPr>
              <a:spcAft>
                <a:spcPts val="0"/>
              </a:spcAft>
              <a:defRPr sz="900">
                <a:solidFill>
                  <a:schemeClr val="accent3"/>
                </a:solidFill>
              </a:defRPr>
            </a:lvl1pPr>
            <a:lvl2pPr>
              <a:defRPr sz="2650">
                <a:solidFill>
                  <a:schemeClr val="accent3"/>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1" name="Espace réservé du texte 8"/>
          <p:cNvSpPr>
            <a:spLocks noGrp="1"/>
          </p:cNvSpPr>
          <p:nvPr>
            <p:ph type="body" sz="quarter" idx="22" hasCustomPrompt="1"/>
          </p:nvPr>
        </p:nvSpPr>
        <p:spPr>
          <a:xfrm>
            <a:off x="683568" y="4365104"/>
            <a:ext cx="2353404" cy="1633324"/>
          </a:xfrm>
        </p:spPr>
        <p:txBody>
          <a:bodyPr anchor="b" anchorCtr="0"/>
          <a:lstStyle>
            <a:lvl1pPr algn="r">
              <a:spcAft>
                <a:spcPts val="0"/>
              </a:spcAft>
              <a:defRPr sz="10100" b="0">
                <a:solidFill>
                  <a:schemeClr val="accent1"/>
                </a:solidFill>
              </a:defRPr>
            </a:lvl1pPr>
          </a:lstStyle>
          <a:p>
            <a:pPr lvl="0"/>
            <a:r>
              <a:rPr lang="fr-FR" dirty="0" smtClean="0"/>
              <a:t>00</a:t>
            </a:r>
            <a:endParaRPr lang="fr-FR" dirty="0"/>
          </a:p>
        </p:txBody>
      </p:sp>
      <p:sp>
        <p:nvSpPr>
          <p:cNvPr id="22" name="Espace réservé du texte 10"/>
          <p:cNvSpPr>
            <a:spLocks noGrp="1"/>
          </p:cNvSpPr>
          <p:nvPr>
            <p:ph type="body" sz="quarter" idx="23"/>
          </p:nvPr>
        </p:nvSpPr>
        <p:spPr>
          <a:xfrm>
            <a:off x="899592" y="5820504"/>
            <a:ext cx="2808312" cy="504056"/>
          </a:xfrm>
        </p:spPr>
        <p:txBody>
          <a:bodyPr anchor="t" anchorCtr="0"/>
          <a:lstStyle>
            <a:lvl1pPr>
              <a:spcAft>
                <a:spcPts val="0"/>
              </a:spcAft>
              <a:defRPr sz="100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3" name="Espace réservé du texte 10"/>
          <p:cNvSpPr>
            <a:spLocks noGrp="1"/>
          </p:cNvSpPr>
          <p:nvPr>
            <p:ph type="body" sz="quarter" idx="24"/>
          </p:nvPr>
        </p:nvSpPr>
        <p:spPr>
          <a:xfrm>
            <a:off x="3131840" y="4653136"/>
            <a:ext cx="1584176" cy="1133460"/>
          </a:xfrm>
        </p:spPr>
        <p:txBody>
          <a:bodyPr anchor="b" anchorCtr="0"/>
          <a:lstStyle>
            <a:lvl1pPr>
              <a:spcAft>
                <a:spcPts val="0"/>
              </a:spcAft>
              <a:defRPr sz="220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4" name="Espace réservé du texte 8"/>
          <p:cNvSpPr>
            <a:spLocks noGrp="1"/>
          </p:cNvSpPr>
          <p:nvPr>
            <p:ph type="body" sz="quarter" idx="25" hasCustomPrompt="1"/>
          </p:nvPr>
        </p:nvSpPr>
        <p:spPr>
          <a:xfrm>
            <a:off x="4355976" y="4493880"/>
            <a:ext cx="4038337" cy="1542648"/>
          </a:xfrm>
        </p:spPr>
        <p:txBody>
          <a:bodyPr/>
          <a:lstStyle>
            <a:lvl1pPr algn="r">
              <a:spcAft>
                <a:spcPts val="0"/>
              </a:spcAft>
              <a:defRPr sz="9460" b="1">
                <a:solidFill>
                  <a:schemeClr val="accent2"/>
                </a:solidFill>
              </a:defRPr>
            </a:lvl1pPr>
          </a:lstStyle>
          <a:p>
            <a:pPr lvl="0"/>
            <a:r>
              <a:rPr lang="fr-FR" dirty="0" smtClean="0"/>
              <a:t>00</a:t>
            </a:r>
            <a:endParaRPr lang="fr-FR" dirty="0"/>
          </a:p>
        </p:txBody>
      </p:sp>
      <p:sp>
        <p:nvSpPr>
          <p:cNvPr id="25" name="Espace réservé du texte 10"/>
          <p:cNvSpPr>
            <a:spLocks noGrp="1"/>
          </p:cNvSpPr>
          <p:nvPr>
            <p:ph type="body" sz="quarter" idx="26"/>
          </p:nvPr>
        </p:nvSpPr>
        <p:spPr>
          <a:xfrm>
            <a:off x="4716016" y="5805264"/>
            <a:ext cx="3346276" cy="288032"/>
          </a:xfrm>
        </p:spPr>
        <p:txBody>
          <a:bodyPr anchor="t" anchorCtr="0"/>
          <a:lstStyle>
            <a:lvl1pPr algn="r">
              <a:spcAft>
                <a:spcPts val="0"/>
              </a:spcAft>
              <a:defRPr sz="1000">
                <a:solidFill>
                  <a:schemeClr val="accent2"/>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es gauche">
    <p:spTree>
      <p:nvGrpSpPr>
        <p:cNvPr id="1" name=""/>
        <p:cNvGrpSpPr/>
        <p:nvPr/>
      </p:nvGrpSpPr>
      <p:grpSpPr>
        <a:xfrm>
          <a:off x="0" y="0"/>
          <a:ext cx="0" cy="0"/>
          <a:chOff x="0" y="0"/>
          <a:chExt cx="0" cy="0"/>
        </a:xfrm>
      </p:grpSpPr>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
        <p:nvSpPr>
          <p:cNvPr id="23" name="Espace réservé pour une image  21"/>
          <p:cNvSpPr>
            <a:spLocks noGrp="1"/>
          </p:cNvSpPr>
          <p:nvPr>
            <p:ph type="pic" sz="quarter" idx="22" hasCustomPrompt="1"/>
          </p:nvPr>
        </p:nvSpPr>
        <p:spPr>
          <a:xfrm>
            <a:off x="1008000" y="1584000"/>
            <a:ext cx="2880000" cy="3960000"/>
          </a:xfrm>
          <a:prstGeom prst="round2DiagRect">
            <a:avLst>
              <a:gd name="adj1" fmla="val 0"/>
              <a:gd name="adj2" fmla="val 18190"/>
            </a:avLst>
          </a:prstGeom>
          <a:solidFill>
            <a:schemeClr val="accent3">
              <a:alpha val="80000"/>
            </a:schemeClr>
          </a:solidFill>
        </p:spPr>
        <p:txBody>
          <a:bodyPr/>
          <a:lstStyle/>
          <a:p>
            <a:r>
              <a:rPr lang="fr-FR" dirty="0" smtClean="0"/>
              <a:t> </a:t>
            </a:r>
            <a:endParaRPr lang="fr-FR" dirty="0"/>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3FDD2CE-2D54-445E-80AB-955B93884375}" type="datetime2">
              <a:rPr lang="fr-FR" smtClean="0"/>
              <a:pPr/>
              <a:t>vendredi 29 juin 2018</a:t>
            </a:fld>
            <a:endParaRPr lang="fr-FR" dirty="0"/>
          </a:p>
        </p:txBody>
      </p:sp>
      <p:sp>
        <p:nvSpPr>
          <p:cNvPr id="4" name="Espace réservé du pied de page 3"/>
          <p:cNvSpPr>
            <a:spLocks noGrp="1"/>
          </p:cNvSpPr>
          <p:nvPr>
            <p:ph type="ftr" sz="quarter" idx="11"/>
          </p:nvPr>
        </p:nvSpPr>
        <p:spPr/>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10" name="Espace réservé pour une image  9"/>
          <p:cNvSpPr>
            <a:spLocks noGrp="1"/>
          </p:cNvSpPr>
          <p:nvPr>
            <p:ph type="pic" sz="quarter" idx="14" hasCustomPrompt="1"/>
          </p:nvPr>
        </p:nvSpPr>
        <p:spPr>
          <a:xfrm>
            <a:off x="1854874" y="1816377"/>
            <a:ext cx="1152000" cy="1152000"/>
          </a:xfrm>
        </p:spPr>
        <p:txBody>
          <a:bodyPr bIns="720000" anchor="ctr" anchorCtr="0"/>
          <a:lstStyle>
            <a:lvl1pPr algn="ctr">
              <a:defRPr sz="1000" b="1">
                <a:solidFill>
                  <a:schemeClr val="bg1"/>
                </a:solidFill>
              </a:defRPr>
            </a:lvl1pPr>
          </a:lstStyle>
          <a:p>
            <a:r>
              <a:rPr lang="fr-FR" dirty="0" err="1" smtClean="0"/>
              <a:t>Picto</a:t>
            </a:r>
            <a:endParaRPr lang="fr-FR" dirty="0"/>
          </a:p>
        </p:txBody>
      </p:sp>
      <p:sp>
        <p:nvSpPr>
          <p:cNvPr id="13" name="Espace réservé pour une image  9"/>
          <p:cNvSpPr>
            <a:spLocks noGrp="1"/>
          </p:cNvSpPr>
          <p:nvPr>
            <p:ph type="pic" sz="quarter" idx="15" hasCustomPrompt="1"/>
          </p:nvPr>
        </p:nvSpPr>
        <p:spPr>
          <a:xfrm>
            <a:off x="1429105"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4" name="Espace réservé pour une image  9"/>
          <p:cNvSpPr>
            <a:spLocks noGrp="1"/>
          </p:cNvSpPr>
          <p:nvPr>
            <p:ph type="pic" sz="quarter" idx="16" hasCustomPrompt="1"/>
          </p:nvPr>
        </p:nvSpPr>
        <p:spPr>
          <a:xfrm>
            <a:off x="2293201"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5" name="Espace réservé pour une image  9"/>
          <p:cNvSpPr>
            <a:spLocks noGrp="1"/>
          </p:cNvSpPr>
          <p:nvPr>
            <p:ph type="pic" sz="quarter" idx="17" hasCustomPrompt="1"/>
          </p:nvPr>
        </p:nvSpPr>
        <p:spPr>
          <a:xfrm>
            <a:off x="3157297"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7" name="Espace réservé du texte 16"/>
          <p:cNvSpPr>
            <a:spLocks noGrp="1"/>
          </p:cNvSpPr>
          <p:nvPr>
            <p:ph type="body" sz="quarter" idx="18"/>
          </p:nvPr>
        </p:nvSpPr>
        <p:spPr>
          <a:xfrm>
            <a:off x="1296000" y="3350692"/>
            <a:ext cx="2555920" cy="1086419"/>
          </a:xfrm>
        </p:spPr>
        <p:txBody>
          <a:bodyPr/>
          <a:lstStyle>
            <a:lvl1pPr>
              <a:lnSpc>
                <a:spcPts val="1200"/>
              </a:lnSpc>
              <a:spcAft>
                <a:spcPts val="0"/>
              </a:spcAft>
              <a:defRPr sz="1200" b="1">
                <a:solidFill>
                  <a:schemeClr val="bg1"/>
                </a:solidFill>
              </a:defRPr>
            </a:lvl1pPr>
            <a:lvl2pPr>
              <a:lnSpc>
                <a:spcPts val="900"/>
              </a:lnSpc>
              <a:defRPr sz="9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8" name="Espace réservé du texte 16"/>
          <p:cNvSpPr>
            <a:spLocks noGrp="1"/>
          </p:cNvSpPr>
          <p:nvPr>
            <p:ph type="body" sz="quarter" idx="19"/>
          </p:nvPr>
        </p:nvSpPr>
        <p:spPr>
          <a:xfrm>
            <a:off x="1221532"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9" name="Espace réservé du texte 16"/>
          <p:cNvSpPr>
            <a:spLocks noGrp="1"/>
          </p:cNvSpPr>
          <p:nvPr>
            <p:ph type="body" sz="quarter" idx="20"/>
          </p:nvPr>
        </p:nvSpPr>
        <p:spPr>
          <a:xfrm>
            <a:off x="2085628"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0" name="Espace réservé du texte 16"/>
          <p:cNvSpPr>
            <a:spLocks noGrp="1"/>
          </p:cNvSpPr>
          <p:nvPr>
            <p:ph type="body" sz="quarter" idx="21"/>
          </p:nvPr>
        </p:nvSpPr>
        <p:spPr>
          <a:xfrm>
            <a:off x="2959249"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6" name="Espace réservé pour une image  24"/>
          <p:cNvSpPr>
            <a:spLocks noGrp="1"/>
          </p:cNvSpPr>
          <p:nvPr>
            <p:ph type="pic" sz="quarter" idx="23" hasCustomPrompt="1"/>
          </p:nvPr>
        </p:nvSpPr>
        <p:spPr>
          <a:xfrm>
            <a:off x="1294603" y="3188367"/>
            <a:ext cx="2358000" cy="25200"/>
          </a:xfrm>
          <a:solidFill>
            <a:schemeClr val="bg1"/>
          </a:solidFill>
        </p:spPr>
        <p:txBody>
          <a:bodyPr/>
          <a:lstStyle>
            <a:lvl1pPr>
              <a:defRPr sz="100"/>
            </a:lvl1pPr>
          </a:lstStyle>
          <a:p>
            <a:r>
              <a:rPr lang="fr-FR" dirty="0" smtClean="0"/>
              <a:t> </a:t>
            </a:r>
            <a:endParaRPr lang="fr-FR" dirty="0"/>
          </a:p>
        </p:txBody>
      </p:sp>
      <p:sp>
        <p:nvSpPr>
          <p:cNvPr id="27" name="Espace réservé pour une image  24"/>
          <p:cNvSpPr>
            <a:spLocks noGrp="1"/>
          </p:cNvSpPr>
          <p:nvPr>
            <p:ph type="pic" sz="quarter" idx="24" hasCustomPrompt="1"/>
          </p:nvPr>
        </p:nvSpPr>
        <p:spPr>
          <a:xfrm>
            <a:off x="2083470" y="4403995"/>
            <a:ext cx="7200" cy="846000"/>
          </a:xfrm>
          <a:solidFill>
            <a:schemeClr val="bg1"/>
          </a:solidFill>
        </p:spPr>
        <p:txBody>
          <a:bodyPr/>
          <a:lstStyle>
            <a:lvl1pPr>
              <a:defRPr sz="100"/>
            </a:lvl1pPr>
          </a:lstStyle>
          <a:p>
            <a:r>
              <a:rPr lang="fr-FR" dirty="0" smtClean="0"/>
              <a:t> </a:t>
            </a:r>
            <a:endParaRPr lang="fr-FR" dirty="0"/>
          </a:p>
        </p:txBody>
      </p:sp>
      <p:sp>
        <p:nvSpPr>
          <p:cNvPr id="28" name="Espace réservé pour une image  24"/>
          <p:cNvSpPr>
            <a:spLocks noGrp="1"/>
          </p:cNvSpPr>
          <p:nvPr>
            <p:ph type="pic" sz="quarter" idx="25" hasCustomPrompt="1"/>
          </p:nvPr>
        </p:nvSpPr>
        <p:spPr>
          <a:xfrm>
            <a:off x="2951681" y="4403995"/>
            <a:ext cx="7200" cy="846000"/>
          </a:xfrm>
          <a:solidFill>
            <a:schemeClr val="bg1"/>
          </a:solidFill>
        </p:spPr>
        <p:txBody>
          <a:bodyPr/>
          <a:lstStyle>
            <a:lvl1pPr>
              <a:defRPr sz="100"/>
            </a:lvl1pPr>
          </a:lstStyle>
          <a:p>
            <a:r>
              <a:rPr lang="fr-FR" dirty="0" smtClean="0"/>
              <a:t> </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es droite">
    <p:spTree>
      <p:nvGrpSpPr>
        <p:cNvPr id="1" name=""/>
        <p:cNvGrpSpPr/>
        <p:nvPr/>
      </p:nvGrpSpPr>
      <p:grpSpPr>
        <a:xfrm>
          <a:off x="0" y="0"/>
          <a:ext cx="0" cy="0"/>
          <a:chOff x="0" y="0"/>
          <a:chExt cx="0" cy="0"/>
        </a:xfrm>
      </p:grpSpPr>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
        <p:nvSpPr>
          <p:cNvPr id="23" name="Espace réservé pour une image  21"/>
          <p:cNvSpPr>
            <a:spLocks noGrp="1"/>
          </p:cNvSpPr>
          <p:nvPr>
            <p:ph type="pic" sz="quarter" idx="22" hasCustomPrompt="1"/>
          </p:nvPr>
        </p:nvSpPr>
        <p:spPr>
          <a:xfrm>
            <a:off x="5512492" y="1584000"/>
            <a:ext cx="2880000" cy="3960000"/>
          </a:xfrm>
          <a:prstGeom prst="round2DiagRect">
            <a:avLst>
              <a:gd name="adj1" fmla="val 0"/>
              <a:gd name="adj2" fmla="val 18190"/>
            </a:avLst>
          </a:prstGeom>
          <a:solidFill>
            <a:schemeClr val="accent3">
              <a:alpha val="80000"/>
            </a:schemeClr>
          </a:solidFill>
        </p:spPr>
        <p:txBody>
          <a:bodyPr/>
          <a:lstStyle/>
          <a:p>
            <a:r>
              <a:rPr lang="fr-FR" dirty="0" smtClean="0"/>
              <a:t> </a:t>
            </a:r>
            <a:endParaRPr lang="fr-FR" dirty="0"/>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AE2195D-CA7B-4B6A-8641-91E166629BC9}" type="datetime2">
              <a:rPr lang="fr-FR" smtClean="0"/>
              <a:pPr/>
              <a:t>vendredi 29 juin 2018</a:t>
            </a:fld>
            <a:endParaRPr lang="fr-FR" dirty="0"/>
          </a:p>
        </p:txBody>
      </p:sp>
      <p:sp>
        <p:nvSpPr>
          <p:cNvPr id="4" name="Espace réservé du pied de page 3"/>
          <p:cNvSpPr>
            <a:spLocks noGrp="1"/>
          </p:cNvSpPr>
          <p:nvPr>
            <p:ph type="ftr" sz="quarter" idx="11"/>
          </p:nvPr>
        </p:nvSpPr>
        <p:spPr/>
        <p:txBody>
          <a:bodyPr/>
          <a:lstStyle/>
          <a:p>
            <a:r>
              <a:rPr lang="fr-FR" smtClean="0"/>
              <a:t>Formation à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10" name="Espace réservé pour une image  9"/>
          <p:cNvSpPr>
            <a:spLocks noGrp="1"/>
          </p:cNvSpPr>
          <p:nvPr>
            <p:ph type="pic" sz="quarter" idx="14" hasCustomPrompt="1"/>
          </p:nvPr>
        </p:nvSpPr>
        <p:spPr>
          <a:xfrm>
            <a:off x="6359366" y="1816377"/>
            <a:ext cx="1152000" cy="1152000"/>
          </a:xfrm>
        </p:spPr>
        <p:txBody>
          <a:bodyPr bIns="720000" anchor="ctr" anchorCtr="0"/>
          <a:lstStyle>
            <a:lvl1pPr algn="ctr">
              <a:defRPr sz="1000" b="1">
                <a:solidFill>
                  <a:schemeClr val="bg1"/>
                </a:solidFill>
              </a:defRPr>
            </a:lvl1pPr>
          </a:lstStyle>
          <a:p>
            <a:r>
              <a:rPr lang="fr-FR" dirty="0" err="1" smtClean="0"/>
              <a:t>Picto</a:t>
            </a:r>
            <a:endParaRPr lang="fr-FR" dirty="0"/>
          </a:p>
        </p:txBody>
      </p:sp>
      <p:sp>
        <p:nvSpPr>
          <p:cNvPr id="13" name="Espace réservé pour une image  9"/>
          <p:cNvSpPr>
            <a:spLocks noGrp="1"/>
          </p:cNvSpPr>
          <p:nvPr>
            <p:ph type="pic" sz="quarter" idx="15" hasCustomPrompt="1"/>
          </p:nvPr>
        </p:nvSpPr>
        <p:spPr>
          <a:xfrm>
            <a:off x="5933597"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4" name="Espace réservé pour une image  9"/>
          <p:cNvSpPr>
            <a:spLocks noGrp="1"/>
          </p:cNvSpPr>
          <p:nvPr>
            <p:ph type="pic" sz="quarter" idx="16" hasCustomPrompt="1"/>
          </p:nvPr>
        </p:nvSpPr>
        <p:spPr>
          <a:xfrm>
            <a:off x="6797693"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5" name="Espace réservé pour une image  9"/>
          <p:cNvSpPr>
            <a:spLocks noGrp="1"/>
          </p:cNvSpPr>
          <p:nvPr>
            <p:ph type="pic" sz="quarter" idx="17" hasCustomPrompt="1"/>
          </p:nvPr>
        </p:nvSpPr>
        <p:spPr>
          <a:xfrm>
            <a:off x="7661789"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7" name="Espace réservé du texte 16"/>
          <p:cNvSpPr>
            <a:spLocks noGrp="1"/>
          </p:cNvSpPr>
          <p:nvPr>
            <p:ph type="body" sz="quarter" idx="18"/>
          </p:nvPr>
        </p:nvSpPr>
        <p:spPr>
          <a:xfrm>
            <a:off x="5800492" y="3350692"/>
            <a:ext cx="2566600" cy="1086419"/>
          </a:xfrm>
        </p:spPr>
        <p:txBody>
          <a:bodyPr/>
          <a:lstStyle>
            <a:lvl1pPr>
              <a:lnSpc>
                <a:spcPts val="1200"/>
              </a:lnSpc>
              <a:spcAft>
                <a:spcPts val="0"/>
              </a:spcAft>
              <a:defRPr sz="1200" b="1">
                <a:solidFill>
                  <a:schemeClr val="bg1"/>
                </a:solidFill>
              </a:defRPr>
            </a:lvl1pPr>
            <a:lvl2pPr>
              <a:lnSpc>
                <a:spcPts val="900"/>
              </a:lnSpc>
              <a:defRPr sz="9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8" name="Espace réservé du texte 16"/>
          <p:cNvSpPr>
            <a:spLocks noGrp="1"/>
          </p:cNvSpPr>
          <p:nvPr>
            <p:ph type="body" sz="quarter" idx="19"/>
          </p:nvPr>
        </p:nvSpPr>
        <p:spPr>
          <a:xfrm>
            <a:off x="5726024"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9" name="Espace réservé du texte 16"/>
          <p:cNvSpPr>
            <a:spLocks noGrp="1"/>
          </p:cNvSpPr>
          <p:nvPr>
            <p:ph type="body" sz="quarter" idx="20"/>
          </p:nvPr>
        </p:nvSpPr>
        <p:spPr>
          <a:xfrm>
            <a:off x="6590120"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0" name="Espace réservé du texte 16"/>
          <p:cNvSpPr>
            <a:spLocks noGrp="1"/>
          </p:cNvSpPr>
          <p:nvPr>
            <p:ph type="body" sz="quarter" idx="21"/>
          </p:nvPr>
        </p:nvSpPr>
        <p:spPr>
          <a:xfrm>
            <a:off x="7463741"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6" name="Espace réservé pour une image  24"/>
          <p:cNvSpPr>
            <a:spLocks noGrp="1"/>
          </p:cNvSpPr>
          <p:nvPr>
            <p:ph type="pic" sz="quarter" idx="23" hasCustomPrompt="1"/>
          </p:nvPr>
        </p:nvSpPr>
        <p:spPr>
          <a:xfrm>
            <a:off x="5799095" y="3188367"/>
            <a:ext cx="2358000" cy="25200"/>
          </a:xfrm>
          <a:solidFill>
            <a:schemeClr val="bg1"/>
          </a:solidFill>
        </p:spPr>
        <p:txBody>
          <a:bodyPr/>
          <a:lstStyle>
            <a:lvl1pPr>
              <a:defRPr sz="100"/>
            </a:lvl1pPr>
          </a:lstStyle>
          <a:p>
            <a:r>
              <a:rPr lang="fr-FR" dirty="0" smtClean="0"/>
              <a:t> </a:t>
            </a:r>
            <a:endParaRPr lang="fr-FR" dirty="0"/>
          </a:p>
        </p:txBody>
      </p:sp>
      <p:sp>
        <p:nvSpPr>
          <p:cNvPr id="27" name="Espace réservé pour une image  24"/>
          <p:cNvSpPr>
            <a:spLocks noGrp="1"/>
          </p:cNvSpPr>
          <p:nvPr>
            <p:ph type="pic" sz="quarter" idx="24" hasCustomPrompt="1"/>
          </p:nvPr>
        </p:nvSpPr>
        <p:spPr>
          <a:xfrm>
            <a:off x="6587962" y="4403995"/>
            <a:ext cx="7200" cy="846000"/>
          </a:xfrm>
          <a:solidFill>
            <a:schemeClr val="bg1"/>
          </a:solidFill>
        </p:spPr>
        <p:txBody>
          <a:bodyPr/>
          <a:lstStyle>
            <a:lvl1pPr>
              <a:defRPr sz="100"/>
            </a:lvl1pPr>
          </a:lstStyle>
          <a:p>
            <a:r>
              <a:rPr lang="fr-FR" dirty="0" smtClean="0"/>
              <a:t> </a:t>
            </a:r>
            <a:endParaRPr lang="fr-FR" dirty="0"/>
          </a:p>
        </p:txBody>
      </p:sp>
      <p:sp>
        <p:nvSpPr>
          <p:cNvPr id="28" name="Espace réservé pour une image  24"/>
          <p:cNvSpPr>
            <a:spLocks noGrp="1"/>
          </p:cNvSpPr>
          <p:nvPr>
            <p:ph type="pic" sz="quarter" idx="25" hasCustomPrompt="1"/>
          </p:nvPr>
        </p:nvSpPr>
        <p:spPr>
          <a:xfrm>
            <a:off x="7453792" y="4403995"/>
            <a:ext cx="7200" cy="846000"/>
          </a:xfrm>
          <a:solidFill>
            <a:schemeClr val="bg1"/>
          </a:solidFill>
        </p:spPr>
        <p:txBody>
          <a:bodyPr/>
          <a:lstStyle>
            <a:lvl1pPr>
              <a:defRPr sz="100"/>
            </a:lvl1pPr>
          </a:lstStyle>
          <a:p>
            <a:r>
              <a:rPr lang="fr-FR" dirty="0" smtClean="0"/>
              <a:t> </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logo_texte.png"/>
          <p:cNvPicPr>
            <a:picLocks noChangeAspect="1"/>
          </p:cNvPicPr>
          <p:nvPr userDrawn="1"/>
        </p:nvPicPr>
        <p:blipFill>
          <a:blip r:embed="rId13" cstate="print"/>
          <a:stretch>
            <a:fillRect/>
          </a:stretch>
        </p:blipFill>
        <p:spPr>
          <a:xfrm>
            <a:off x="7704000" y="0"/>
            <a:ext cx="1440000" cy="900000"/>
          </a:xfrm>
          <a:prstGeom prst="rect">
            <a:avLst/>
          </a:prstGeom>
        </p:spPr>
      </p:pic>
      <p:sp>
        <p:nvSpPr>
          <p:cNvPr id="2" name="Espace réservé du titre 1"/>
          <p:cNvSpPr>
            <a:spLocks noGrp="1"/>
          </p:cNvSpPr>
          <p:nvPr>
            <p:ph type="title"/>
          </p:nvPr>
        </p:nvSpPr>
        <p:spPr bwMode="gray">
          <a:xfrm>
            <a:off x="648000" y="0"/>
            <a:ext cx="6696000" cy="711000"/>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648000" y="1215040"/>
            <a:ext cx="8118000" cy="5238296"/>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2"/>
          </p:nvPr>
        </p:nvSpPr>
        <p:spPr bwMode="gray">
          <a:xfrm>
            <a:off x="5940152" y="6566400"/>
            <a:ext cx="2521072" cy="291600"/>
          </a:xfrm>
          <a:prstGeom prst="rect">
            <a:avLst/>
          </a:prstGeom>
        </p:spPr>
        <p:txBody>
          <a:bodyPr vert="horz" lIns="0" tIns="0" rIns="0" bIns="0" rtlCol="0" anchor="t" anchorCtr="0"/>
          <a:lstStyle>
            <a:lvl1pPr algn="r">
              <a:defRPr sz="700">
                <a:solidFill>
                  <a:schemeClr val="accent3"/>
                </a:solidFill>
              </a:defRPr>
            </a:lvl1pPr>
          </a:lstStyle>
          <a:p>
            <a:fld id="{A08DF6BC-E5B4-4563-A72D-C7F97BE18311}" type="datetime2">
              <a:rPr lang="fr-FR" smtClean="0"/>
              <a:pPr/>
              <a:t>vendredi 29 juin 2018</a:t>
            </a:fld>
            <a:endParaRPr lang="fr-FR" dirty="0"/>
          </a:p>
        </p:txBody>
      </p:sp>
      <p:sp>
        <p:nvSpPr>
          <p:cNvPr id="5" name="Espace réservé du pied de page 4"/>
          <p:cNvSpPr>
            <a:spLocks noGrp="1"/>
          </p:cNvSpPr>
          <p:nvPr>
            <p:ph type="ftr" sz="quarter" idx="3"/>
          </p:nvPr>
        </p:nvSpPr>
        <p:spPr bwMode="gray">
          <a:xfrm>
            <a:off x="648000" y="6564835"/>
            <a:ext cx="5220000" cy="293165"/>
          </a:xfrm>
          <a:prstGeom prst="rect">
            <a:avLst/>
          </a:prstGeom>
        </p:spPr>
        <p:txBody>
          <a:bodyPr vert="horz" lIns="0" tIns="0" rIns="0" bIns="0" rtlCol="0" anchor="t" anchorCtr="0"/>
          <a:lstStyle>
            <a:lvl1pPr algn="l">
              <a:defRPr sz="700">
                <a:solidFill>
                  <a:schemeClr val="accent3"/>
                </a:solidFill>
              </a:defRPr>
            </a:lvl1pPr>
          </a:lstStyle>
          <a:p>
            <a:r>
              <a:rPr lang="fr-FR" smtClean="0"/>
              <a:t>Formation à  la Solution Citybox</a:t>
            </a:r>
            <a:endParaRPr lang="fr-FR" dirty="0"/>
          </a:p>
        </p:txBody>
      </p:sp>
      <p:sp>
        <p:nvSpPr>
          <p:cNvPr id="6" name="Espace réservé du numéro de diapositive 5"/>
          <p:cNvSpPr>
            <a:spLocks noGrp="1"/>
          </p:cNvSpPr>
          <p:nvPr>
            <p:ph type="sldNum" sz="quarter" idx="4"/>
          </p:nvPr>
        </p:nvSpPr>
        <p:spPr bwMode="gray">
          <a:xfrm>
            <a:off x="8460432" y="6566400"/>
            <a:ext cx="305568" cy="291600"/>
          </a:xfrm>
          <a:prstGeom prst="rect">
            <a:avLst/>
          </a:prstGeom>
        </p:spPr>
        <p:txBody>
          <a:bodyPr vert="horz" lIns="0" tIns="0" rIns="0" bIns="0" rtlCol="0" anchor="t" anchorCtr="0"/>
          <a:lstStyle>
            <a:lvl1pPr algn="r">
              <a:defRPr sz="700">
                <a:solidFill>
                  <a:schemeClr val="accent3"/>
                </a:solidFill>
              </a:defRPr>
            </a:lvl1pPr>
          </a:lstStyle>
          <a:p>
            <a:fld id="{19858401-1896-4F80-9B2B-186795E41C27}" type="slidenum">
              <a:rPr lang="fr-FR" smtClean="0"/>
              <a:pPr/>
              <a:t>‹N°›</a:t>
            </a:fld>
            <a:endParaRPr lang="fr-FR" dirty="0"/>
          </a:p>
        </p:txBody>
      </p:sp>
      <p:cxnSp>
        <p:nvCxnSpPr>
          <p:cNvPr id="9" name="Connecteur droit 8"/>
          <p:cNvCxnSpPr/>
          <p:nvPr userDrawn="1"/>
        </p:nvCxnSpPr>
        <p:spPr bwMode="gray">
          <a:xfrm>
            <a:off x="648000" y="810000"/>
            <a:ext cx="66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bwMode="gray">
          <a:xfrm>
            <a:off x="648000" y="6516000"/>
            <a:ext cx="811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50" r:id="rId4"/>
    <p:sldLayoutId id="2147483658" r:id="rId5"/>
    <p:sldLayoutId id="2147483659" r:id="rId6"/>
    <p:sldLayoutId id="2147483669" r:id="rId7"/>
    <p:sldLayoutId id="2147483670" r:id="rId8"/>
    <p:sldLayoutId id="2147483671" r:id="rId9"/>
    <p:sldLayoutId id="2147483672" r:id="rId10"/>
    <p:sldLayoutId id="2147483668" r:id="rId11"/>
  </p:sldLayoutIdLst>
  <p:hf hdr="0"/>
  <p:txStyles>
    <p:titleStyle>
      <a:lvl1pPr algn="l" defTabSz="914400" rtl="0" eaLnBrk="1" latinLnBrk="0" hangingPunct="1">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spcBef>
          <a:spcPts val="0"/>
        </a:spcBef>
        <a:spcAft>
          <a:spcPts val="2050"/>
        </a:spcAft>
        <a:buFont typeface="Arial" pitchFamily="34" charset="0"/>
        <a:buNone/>
        <a:defRPr sz="1800" kern="1200">
          <a:solidFill>
            <a:schemeClr val="tx1"/>
          </a:solidFill>
          <a:latin typeface="+mn-lt"/>
          <a:ea typeface="+mn-ea"/>
          <a:cs typeface="+mn-cs"/>
        </a:defRPr>
      </a:lvl1pPr>
      <a:lvl2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2pPr>
      <a:lvl3pPr marL="180975" indent="-180975" algn="l" defTabSz="914400" rtl="0" eaLnBrk="1" latinLnBrk="0" hangingPunct="1">
        <a:spcBef>
          <a:spcPts val="0"/>
        </a:spcBef>
        <a:spcAft>
          <a:spcPts val="600"/>
        </a:spcAft>
        <a:buClr>
          <a:schemeClr val="accent1"/>
        </a:buClr>
        <a:buFont typeface="Tahoma" pitchFamily="34" charset="0"/>
        <a:buChar char="•"/>
        <a:defRPr sz="1400" kern="1200">
          <a:solidFill>
            <a:schemeClr val="tx1"/>
          </a:solidFill>
          <a:latin typeface="+mn-lt"/>
          <a:ea typeface="+mn-ea"/>
          <a:cs typeface="+mn-cs"/>
        </a:defRPr>
      </a:lvl3pPr>
      <a:lvl4pPr marL="628650" indent="-180975" algn="l" defTabSz="914400" rtl="0" eaLnBrk="1" latinLnBrk="0" hangingPunct="1">
        <a:spcBef>
          <a:spcPts val="0"/>
        </a:spcBef>
        <a:spcAft>
          <a:spcPts val="600"/>
        </a:spcAft>
        <a:buClr>
          <a:schemeClr val="accent1"/>
        </a:buClr>
        <a:buFont typeface="Tahoma" pitchFamily="34" charset="0"/>
        <a:buChar char="&gt;"/>
        <a:defRPr sz="1400" kern="1200">
          <a:solidFill>
            <a:schemeClr val="tx1"/>
          </a:solidFill>
          <a:latin typeface="+mn-lt"/>
          <a:ea typeface="+mn-ea"/>
          <a:cs typeface="+mn-cs"/>
        </a:defRPr>
      </a:lvl4pPr>
      <a:lvl5pPr marL="1079500" indent="-184150" algn="l" defTabSz="914400" rtl="0" eaLnBrk="1" latinLnBrk="0" hangingPunct="1">
        <a:spcBef>
          <a:spcPts val="0"/>
        </a:spcBef>
        <a:spcAft>
          <a:spcPts val="600"/>
        </a:spcAft>
        <a:buFont typeface="Tahoma" pitchFamily="34" charset="0"/>
        <a:buChar char="-"/>
        <a:defRPr sz="1400" kern="1200">
          <a:solidFill>
            <a:schemeClr val="tx1"/>
          </a:solidFill>
          <a:latin typeface="+mn-lt"/>
          <a:ea typeface="+mn-ea"/>
          <a:cs typeface="+mn-cs"/>
        </a:defRPr>
      </a:lvl5pPr>
      <a:lvl6pPr marL="1079500" indent="0" algn="l" defTabSz="914400" rtl="0" eaLnBrk="1" latinLnBrk="0" hangingPunct="1">
        <a:spcBef>
          <a:spcPts val="0"/>
        </a:spcBef>
        <a:buFont typeface="Arial" pitchFamily="34" charset="0"/>
        <a:buNone/>
        <a:defRPr sz="12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descr="logo_texte.png"/>
          <p:cNvPicPr>
            <a:picLocks noChangeAspect="1"/>
          </p:cNvPicPr>
          <p:nvPr userDrawn="1"/>
        </p:nvPicPr>
        <p:blipFill>
          <a:blip r:embed="rId4" cstate="print"/>
          <a:stretch>
            <a:fillRect/>
          </a:stretch>
        </p:blipFill>
        <p:spPr>
          <a:xfrm>
            <a:off x="7704000" y="0"/>
            <a:ext cx="1440000" cy="900000"/>
          </a:xfrm>
          <a:prstGeom prst="rect">
            <a:avLst/>
          </a:prstGeom>
        </p:spPr>
      </p:pic>
      <p:sp>
        <p:nvSpPr>
          <p:cNvPr id="2" name="Espace réservé du titre 1"/>
          <p:cNvSpPr>
            <a:spLocks noGrp="1"/>
          </p:cNvSpPr>
          <p:nvPr>
            <p:ph type="title"/>
          </p:nvPr>
        </p:nvSpPr>
        <p:spPr bwMode="gray">
          <a:xfrm>
            <a:off x="648000" y="0"/>
            <a:ext cx="6696000" cy="711000"/>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648000" y="1215040"/>
            <a:ext cx="8118000" cy="5238296"/>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2"/>
          </p:nvPr>
        </p:nvSpPr>
        <p:spPr bwMode="gray">
          <a:xfrm>
            <a:off x="5940152" y="6566400"/>
            <a:ext cx="2521072" cy="291600"/>
          </a:xfrm>
          <a:prstGeom prst="rect">
            <a:avLst/>
          </a:prstGeom>
        </p:spPr>
        <p:txBody>
          <a:bodyPr vert="horz" lIns="0" tIns="0" rIns="0" bIns="0" rtlCol="0" anchor="t" anchorCtr="0"/>
          <a:lstStyle>
            <a:lvl1pPr algn="r">
              <a:defRPr sz="700">
                <a:solidFill>
                  <a:schemeClr val="accent3"/>
                </a:solidFill>
              </a:defRPr>
            </a:lvl1pPr>
          </a:lstStyle>
          <a:p>
            <a:fld id="{6B150EA8-5E49-46E1-9532-715509869AD5}" type="datetime2">
              <a:rPr lang="fr-FR" smtClean="0"/>
              <a:pPr/>
              <a:t>vendredi 29 juin 2018</a:t>
            </a:fld>
            <a:endParaRPr lang="fr-FR" dirty="0"/>
          </a:p>
        </p:txBody>
      </p:sp>
      <p:sp>
        <p:nvSpPr>
          <p:cNvPr id="5" name="Espace réservé du pied de page 4"/>
          <p:cNvSpPr>
            <a:spLocks noGrp="1"/>
          </p:cNvSpPr>
          <p:nvPr>
            <p:ph type="ftr" sz="quarter" idx="3"/>
          </p:nvPr>
        </p:nvSpPr>
        <p:spPr bwMode="gray">
          <a:xfrm>
            <a:off x="648000" y="6564835"/>
            <a:ext cx="5220000" cy="293165"/>
          </a:xfrm>
          <a:prstGeom prst="rect">
            <a:avLst/>
          </a:prstGeom>
        </p:spPr>
        <p:txBody>
          <a:bodyPr vert="horz" lIns="0" tIns="0" rIns="0" bIns="0" rtlCol="0" anchor="t" anchorCtr="0"/>
          <a:lstStyle>
            <a:lvl1pPr algn="l">
              <a:defRPr sz="700">
                <a:solidFill>
                  <a:schemeClr val="accent3"/>
                </a:solidFill>
              </a:defRPr>
            </a:lvl1pPr>
          </a:lstStyle>
          <a:p>
            <a:r>
              <a:rPr lang="fr-FR" smtClean="0"/>
              <a:t>Formation à  la Solution Citybox</a:t>
            </a:r>
            <a:endParaRPr lang="fr-FR" dirty="0"/>
          </a:p>
        </p:txBody>
      </p:sp>
      <p:sp>
        <p:nvSpPr>
          <p:cNvPr id="6" name="Espace réservé du numéro de diapositive 5"/>
          <p:cNvSpPr>
            <a:spLocks noGrp="1"/>
          </p:cNvSpPr>
          <p:nvPr>
            <p:ph type="sldNum" sz="quarter" idx="4"/>
          </p:nvPr>
        </p:nvSpPr>
        <p:spPr bwMode="gray">
          <a:xfrm>
            <a:off x="8460432" y="6566400"/>
            <a:ext cx="305568" cy="291600"/>
          </a:xfrm>
          <a:prstGeom prst="rect">
            <a:avLst/>
          </a:prstGeom>
        </p:spPr>
        <p:txBody>
          <a:bodyPr vert="horz" lIns="0" tIns="0" rIns="0" bIns="0" rtlCol="0" anchor="t" anchorCtr="0"/>
          <a:lstStyle>
            <a:lvl1pPr algn="r">
              <a:defRPr sz="700">
                <a:solidFill>
                  <a:schemeClr val="accent3"/>
                </a:solidFill>
              </a:defRPr>
            </a:lvl1pPr>
          </a:lstStyle>
          <a:p>
            <a:fld id="{19858401-1896-4F80-9B2B-186795E41C27}" type="slidenum">
              <a:rPr lang="fr-FR" smtClean="0"/>
              <a:pPr/>
              <a:t>‹N°›</a:t>
            </a:fld>
            <a:endParaRPr lang="fr-FR" dirty="0"/>
          </a:p>
        </p:txBody>
      </p:sp>
      <p:cxnSp>
        <p:nvCxnSpPr>
          <p:cNvPr id="9" name="Connecteur droit 8"/>
          <p:cNvCxnSpPr/>
          <p:nvPr userDrawn="1"/>
        </p:nvCxnSpPr>
        <p:spPr bwMode="gray">
          <a:xfrm>
            <a:off x="648000" y="810000"/>
            <a:ext cx="66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bwMode="gray">
          <a:xfrm>
            <a:off x="648000" y="6516000"/>
            <a:ext cx="811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 id="2147483666" r:id="rId2"/>
  </p:sldLayoutIdLst>
  <p:hf hdr="0"/>
  <p:txStyles>
    <p:titleStyle>
      <a:lvl1pPr algn="l" defTabSz="914400" rtl="0" eaLnBrk="1" latinLnBrk="0" hangingPunct="1">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spcBef>
          <a:spcPts val="0"/>
        </a:spcBef>
        <a:spcAft>
          <a:spcPts val="2050"/>
        </a:spcAft>
        <a:buFont typeface="Arial" pitchFamily="34" charset="0"/>
        <a:buNone/>
        <a:defRPr sz="1800" kern="1200">
          <a:solidFill>
            <a:schemeClr val="tx1"/>
          </a:solidFill>
          <a:latin typeface="+mn-lt"/>
          <a:ea typeface="+mn-ea"/>
          <a:cs typeface="+mn-cs"/>
        </a:defRPr>
      </a:lvl1pPr>
      <a:lvl2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2pPr>
      <a:lvl3pPr marL="180000" indent="-180000" algn="l" defTabSz="914400" rtl="0" eaLnBrk="1" latinLnBrk="0" hangingPunct="1">
        <a:spcBef>
          <a:spcPts val="0"/>
        </a:spcBef>
        <a:spcAft>
          <a:spcPts val="600"/>
        </a:spcAft>
        <a:buClr>
          <a:schemeClr val="accent2"/>
        </a:buClr>
        <a:buFont typeface="Tahoma" pitchFamily="34" charset="0"/>
        <a:buChar char="•"/>
        <a:defRPr sz="1400" kern="1200">
          <a:solidFill>
            <a:schemeClr val="tx1"/>
          </a:solidFill>
          <a:latin typeface="+mn-lt"/>
          <a:ea typeface="+mn-ea"/>
          <a:cs typeface="+mn-cs"/>
        </a:defRPr>
      </a:lvl3pPr>
      <a:lvl4pPr marL="630000" indent="-180000" algn="l" defTabSz="914400" rtl="0" eaLnBrk="1" latinLnBrk="0" hangingPunct="1">
        <a:spcBef>
          <a:spcPts val="0"/>
        </a:spcBef>
        <a:spcAft>
          <a:spcPts val="600"/>
        </a:spcAft>
        <a:buClr>
          <a:schemeClr val="accent2"/>
        </a:buClr>
        <a:buFont typeface="Tahoma" pitchFamily="34" charset="0"/>
        <a:buChar char="&gt;"/>
        <a:defRPr sz="1400" kern="1200">
          <a:solidFill>
            <a:schemeClr val="tx1"/>
          </a:solidFill>
          <a:latin typeface="+mn-lt"/>
          <a:ea typeface="+mn-ea"/>
          <a:cs typeface="+mn-cs"/>
        </a:defRPr>
      </a:lvl4pPr>
      <a:lvl5pPr marL="1079500" indent="-184150" algn="l" defTabSz="914400" rtl="0" eaLnBrk="1" latinLnBrk="0" hangingPunct="1">
        <a:spcBef>
          <a:spcPts val="0"/>
        </a:spcBef>
        <a:spcAft>
          <a:spcPts val="600"/>
        </a:spcAft>
        <a:buFont typeface="Tahoma" pitchFamily="34" charset="0"/>
        <a:buChar char="-"/>
        <a:defRPr sz="1400" kern="1200">
          <a:solidFill>
            <a:schemeClr val="tx1"/>
          </a:solidFill>
          <a:latin typeface="+mn-lt"/>
          <a:ea typeface="+mn-ea"/>
          <a:cs typeface="+mn-cs"/>
        </a:defRPr>
      </a:lvl5pPr>
      <a:lvl6pPr marL="1079500" indent="0" algn="l" defTabSz="914400" rtl="0" eaLnBrk="1" latinLnBrk="0" hangingPunct="1">
        <a:spcBef>
          <a:spcPts val="0"/>
        </a:spcBef>
        <a:buFont typeface="Arial" pitchFamily="34" charset="0"/>
        <a:buNone/>
        <a:defRPr sz="1200" kern="1200">
          <a:solidFill>
            <a:schemeClr val="accent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eb.microsoftstream.com/video/c6157cfb-edc2-43d3-8c63-342a71f523cc?channelId=6a21b8d0-fffc-4efa-8c90-6a230bd53bf0&amp;channelName=Tutos%20Citybox" TargetMode="External"/><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endParaRPr lang="fr-FR" dirty="0"/>
          </a:p>
        </p:txBody>
      </p:sp>
      <p:sp>
        <p:nvSpPr>
          <p:cNvPr id="8" name="Sous-titre 7"/>
          <p:cNvSpPr>
            <a:spLocks noGrp="1"/>
          </p:cNvSpPr>
          <p:nvPr>
            <p:ph type="subTitle" idx="1"/>
          </p:nvPr>
        </p:nvSpPr>
        <p:spPr/>
        <p:txBody>
          <a:bodyPr/>
          <a:lstStyle/>
          <a:p>
            <a:r>
              <a:rPr lang="fr-FR" dirty="0" smtClean="0">
                <a:solidFill>
                  <a:schemeClr val="accent2"/>
                </a:solidFill>
              </a:rPr>
              <a:t>Configuration SLV Calendrier</a:t>
            </a:r>
          </a:p>
          <a:p>
            <a:r>
              <a:rPr lang="fr-FR" sz="2400" i="1" dirty="0" smtClean="0">
                <a:solidFill>
                  <a:schemeClr val="accent2"/>
                </a:solidFill>
              </a:rPr>
              <a:t>Formation Citybox Télégestion</a:t>
            </a:r>
            <a:endParaRPr lang="fr-FR" sz="2400" i="1" dirty="0">
              <a:solidFill>
                <a:schemeClr val="accent2"/>
              </a:solidFill>
            </a:endParaRPr>
          </a:p>
        </p:txBody>
      </p:sp>
      <p:sp>
        <p:nvSpPr>
          <p:cNvPr id="4" name="Espace réservé de la date 3"/>
          <p:cNvSpPr>
            <a:spLocks noGrp="1"/>
          </p:cNvSpPr>
          <p:nvPr>
            <p:ph type="dt" sz="half" idx="10"/>
          </p:nvPr>
        </p:nvSpPr>
        <p:spPr/>
        <p:txBody>
          <a:bodyPr/>
          <a:lstStyle/>
          <a:p>
            <a:fld id="{AEC037A9-A5CA-4208-ADAD-AACB1FA4F517}" type="datetime2">
              <a:rPr lang="fr-FR" smtClean="0"/>
              <a:pPr/>
              <a:t>vendredi 29 juin 2018</a:t>
            </a:fld>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1</a:t>
            </a:fld>
            <a:endParaRPr lang="fr-FR"/>
          </a:p>
        </p:txBody>
      </p:sp>
      <p:sp>
        <p:nvSpPr>
          <p:cNvPr id="5" name="Espace réservé du pied de page 4"/>
          <p:cNvSpPr>
            <a:spLocks noGrp="1"/>
          </p:cNvSpPr>
          <p:nvPr>
            <p:ph type="ftr" sz="quarter" idx="12"/>
          </p:nvPr>
        </p:nvSpPr>
        <p:spPr>
          <a:xfrm>
            <a:off x="2987824" y="6520259"/>
            <a:ext cx="3168352" cy="365125"/>
          </a:xfrm>
        </p:spPr>
        <p:txBody>
          <a:bodyPr/>
          <a:lstStyle/>
          <a:p>
            <a:r>
              <a:rPr lang="fr-FR" smtClean="0"/>
              <a:t>Formation à  la Solution Citybox</a:t>
            </a:r>
            <a:endParaRPr lang="fr-FR" dirty="0"/>
          </a:p>
        </p:txBody>
      </p:sp>
      <p:pic>
        <p:nvPicPr>
          <p:cNvPr id="11" name="Espace réservé pour une image  10" descr="citybox_quadri.jpg"/>
          <p:cNvPicPr>
            <a:picLocks noGrp="1" noChangeAspect="1"/>
          </p:cNvPicPr>
          <p:nvPr>
            <p:ph type="pic" sz="quarter" idx="13"/>
          </p:nvPr>
        </p:nvPicPr>
        <p:blipFill>
          <a:blip r:embed="rId2" cstate="print">
            <a:duotone>
              <a:schemeClr val="accent2">
                <a:shade val="45000"/>
                <a:satMod val="135000"/>
              </a:schemeClr>
              <a:prstClr val="white"/>
            </a:duotone>
          </a:blip>
          <a:srcRect t="10081" b="10081"/>
          <a:stretch>
            <a:fillRect/>
          </a:stretch>
        </p:blipFill>
        <p:spPr>
          <a:ln w="76200">
            <a:solidFill>
              <a:schemeClr val="accent2"/>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Notes relatives à la création de calendrier</a:t>
            </a:r>
            <a:endParaRPr lang="fr-FR" dirty="0"/>
          </a:p>
        </p:txBody>
      </p:sp>
      <p:sp>
        <p:nvSpPr>
          <p:cNvPr id="8" name="Espace réservé du contenu 7"/>
          <p:cNvSpPr>
            <a:spLocks noGrp="1"/>
          </p:cNvSpPr>
          <p:nvPr>
            <p:ph idx="1"/>
          </p:nvPr>
        </p:nvSpPr>
        <p:spPr>
          <a:xfrm>
            <a:off x="359968" y="1628800"/>
            <a:ext cx="8100464" cy="3510104"/>
          </a:xfrm>
        </p:spPr>
        <p:txBody>
          <a:bodyPr/>
          <a:lstStyle/>
          <a:p>
            <a:pPr algn="just"/>
            <a:r>
              <a:rPr lang="fr-FR" dirty="0" smtClean="0"/>
              <a:t>Si pour une raison quelconque vous souhaitez réutiliser un programme de contrôle ou un calendrier déjà existant, il vous suffit de sélectionner le champ en question dans le menu déroulant de gauche et de cliquer sur le bouton        permettant de dupliquer le champ.</a:t>
            </a:r>
          </a:p>
          <a:p>
            <a:pPr algn="just"/>
            <a:r>
              <a:rPr lang="fr-FR" dirty="0" smtClean="0"/>
              <a:t>Cela peut permettre de modifier une base existante, là où vous ne pouviez accéder à la modification d’un calendrier déjà utilisé par un utilisateur se trouvant sur une </a:t>
            </a:r>
            <a:r>
              <a:rPr lang="fr-FR" dirty="0" err="1" smtClean="0"/>
              <a:t>géozone</a:t>
            </a:r>
            <a:r>
              <a:rPr lang="fr-FR" dirty="0" smtClean="0"/>
              <a:t> « supérieure » à la votre.</a:t>
            </a:r>
          </a:p>
          <a:p>
            <a:endParaRPr lang="fr-FR" dirty="0" smtClean="0"/>
          </a:p>
          <a:p>
            <a:pPr lvl="1">
              <a:buClr>
                <a:schemeClr val="accent2"/>
              </a:buClr>
            </a:pPr>
            <a:endParaRPr lang="fr-FR" sz="1800" dirty="0" smtClean="0"/>
          </a:p>
        </p:txBody>
      </p:sp>
      <p:sp>
        <p:nvSpPr>
          <p:cNvPr id="4" name="Espace réservé de la date 3"/>
          <p:cNvSpPr>
            <a:spLocks noGrp="1"/>
          </p:cNvSpPr>
          <p:nvPr>
            <p:ph type="dt" sz="half" idx="10"/>
          </p:nvPr>
        </p:nvSpPr>
        <p:spPr/>
        <p:txBody>
          <a:bodyPr/>
          <a:lstStyle/>
          <a:p>
            <a:fld id="{876EBC0B-E052-49BE-901A-E846AF7BD6A5}" type="datetime2">
              <a:rPr lang="fr-FR" smtClean="0"/>
              <a:pPr/>
              <a:t>vendredi 29 juin 2018</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10</a:t>
            </a:fld>
            <a:endParaRPr lang="fr-FR"/>
          </a:p>
        </p:txBody>
      </p:sp>
      <p:pic>
        <p:nvPicPr>
          <p:cNvPr id="5122" name="Picture 2"/>
          <p:cNvPicPr>
            <a:picLocks noChangeAspect="1" noChangeArrowheads="1"/>
          </p:cNvPicPr>
          <p:nvPr/>
        </p:nvPicPr>
        <p:blipFill>
          <a:blip r:embed="rId3" cstate="print"/>
          <a:srcRect/>
          <a:stretch>
            <a:fillRect/>
          </a:stretch>
        </p:blipFill>
        <p:spPr bwMode="auto">
          <a:xfrm>
            <a:off x="8584541" y="2151144"/>
            <a:ext cx="323850"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Points clés</a:t>
            </a:r>
            <a:endParaRPr lang="fr-FR" dirty="0"/>
          </a:p>
        </p:txBody>
      </p:sp>
      <p:sp>
        <p:nvSpPr>
          <p:cNvPr id="3" name="Espace réservé du contenu 2"/>
          <p:cNvSpPr>
            <a:spLocks noGrp="1"/>
          </p:cNvSpPr>
          <p:nvPr>
            <p:ph idx="1"/>
          </p:nvPr>
        </p:nvSpPr>
        <p:spPr>
          <a:xfrm>
            <a:off x="648000" y="1215040"/>
            <a:ext cx="8100464" cy="5238296"/>
          </a:xfrm>
        </p:spPr>
        <p:txBody>
          <a:bodyPr/>
          <a:lstStyle/>
          <a:p>
            <a:pPr marL="342900" indent="-342900">
              <a:spcAft>
                <a:spcPts val="0"/>
              </a:spcAft>
              <a:buFont typeface="Arial" pitchFamily="34" charset="0"/>
              <a:buChar char="•"/>
            </a:pPr>
            <a:r>
              <a:rPr lang="fr-FR" dirty="0" smtClean="0"/>
              <a:t>Qu’est ce qu’une programmation horaire? </a:t>
            </a:r>
          </a:p>
          <a:p>
            <a:pPr marL="342900" indent="-342900">
              <a:spcAft>
                <a:spcPts val="0"/>
              </a:spcAft>
            </a:pPr>
            <a:r>
              <a:rPr lang="fr-FR" dirty="0" smtClean="0">
                <a:solidFill>
                  <a:schemeClr val="accent1"/>
                </a:solidFill>
              </a:rPr>
              <a:t>		</a:t>
            </a:r>
            <a:r>
              <a:rPr lang="fr-FR" sz="1400" dirty="0" smtClean="0">
                <a:solidFill>
                  <a:schemeClr val="accent1"/>
                </a:solidFill>
              </a:rPr>
              <a:t> Commandes heures fixes ou relatives.</a:t>
            </a:r>
          </a:p>
          <a:p>
            <a:pPr marL="342900" indent="-342900">
              <a:spcAft>
                <a:spcPts val="0"/>
              </a:spcAft>
            </a:pPr>
            <a:endParaRPr lang="fr-FR" dirty="0" smtClean="0">
              <a:solidFill>
                <a:schemeClr val="accent1"/>
              </a:solidFill>
            </a:endParaRPr>
          </a:p>
          <a:p>
            <a:pPr marL="342900" indent="-342900">
              <a:spcAft>
                <a:spcPts val="0"/>
              </a:spcAft>
              <a:buFont typeface="Arial" pitchFamily="34" charset="0"/>
              <a:buChar char="•"/>
            </a:pPr>
            <a:r>
              <a:rPr lang="fr-FR" dirty="0" smtClean="0"/>
              <a:t>Qu’est ce qu’un groupe de variation?</a:t>
            </a:r>
          </a:p>
          <a:p>
            <a:pPr marL="342900" indent="-342900">
              <a:spcAft>
                <a:spcPts val="0"/>
              </a:spcAft>
            </a:pPr>
            <a:r>
              <a:rPr lang="fr-FR" sz="1400" dirty="0" smtClean="0"/>
              <a:t>	</a:t>
            </a:r>
            <a:r>
              <a:rPr lang="fr-FR" sz="1400" dirty="0" smtClean="0">
                <a:solidFill>
                  <a:schemeClr val="bg1"/>
                </a:solidFill>
              </a:rPr>
              <a:t>.</a:t>
            </a:r>
            <a:r>
              <a:rPr lang="fr-FR" dirty="0" smtClean="0"/>
              <a:t>	</a:t>
            </a:r>
            <a:r>
              <a:rPr lang="fr-FR" sz="1400" dirty="0" smtClean="0">
                <a:solidFill>
                  <a:schemeClr val="accent1"/>
                </a:solidFill>
              </a:rPr>
              <a:t>Un ensemble de programmations horaires</a:t>
            </a:r>
          </a:p>
          <a:p>
            <a:pPr marL="342900" indent="-342900">
              <a:spcAft>
                <a:spcPts val="0"/>
              </a:spcAft>
              <a:buFont typeface="Arial" pitchFamily="34" charset="0"/>
              <a:buChar char="•"/>
            </a:pPr>
            <a:endParaRPr lang="fr-FR" dirty="0" smtClean="0"/>
          </a:p>
          <a:p>
            <a:pPr marL="342900" indent="-342900">
              <a:spcAft>
                <a:spcPts val="0"/>
              </a:spcAft>
              <a:buFont typeface="Arial" pitchFamily="34" charset="0"/>
              <a:buChar char="•"/>
            </a:pPr>
            <a:r>
              <a:rPr lang="fr-FR" dirty="0" smtClean="0"/>
              <a:t>À quoi applique-t-on le groupe de variation?</a:t>
            </a:r>
          </a:p>
          <a:p>
            <a:pPr marL="342900" indent="-342900">
              <a:spcAft>
                <a:spcPts val="0"/>
              </a:spcAft>
            </a:pPr>
            <a:r>
              <a:rPr lang="fr-FR" dirty="0" smtClean="0"/>
              <a:t>	</a:t>
            </a:r>
            <a:r>
              <a:rPr lang="fr-FR" dirty="0" smtClean="0">
                <a:solidFill>
                  <a:schemeClr val="accent1"/>
                </a:solidFill>
              </a:rPr>
              <a:t>	</a:t>
            </a:r>
            <a:r>
              <a:rPr lang="fr-FR" sz="1400" dirty="0" smtClean="0">
                <a:solidFill>
                  <a:schemeClr val="accent1"/>
                </a:solidFill>
              </a:rPr>
              <a:t>Sorties Citybox Controller et/ou Citybox.</a:t>
            </a:r>
          </a:p>
          <a:p>
            <a:pPr marL="342900" indent="-342900">
              <a:spcAft>
                <a:spcPts val="0"/>
              </a:spcAft>
            </a:pPr>
            <a:endParaRPr lang="fr-FR" dirty="0" smtClean="0"/>
          </a:p>
          <a:p>
            <a:pPr marL="342900" indent="-342900">
              <a:spcAft>
                <a:spcPts val="0"/>
              </a:spcAft>
              <a:buFont typeface="Arial" pitchFamily="34" charset="0"/>
              <a:buChar char="•"/>
            </a:pPr>
            <a:r>
              <a:rPr lang="fr-FR" dirty="0" smtClean="0"/>
              <a:t>Que faut-il faire pour mettre en application un calendrier?</a:t>
            </a:r>
          </a:p>
          <a:p>
            <a:pPr marL="342900" indent="-342900">
              <a:spcAft>
                <a:spcPts val="0"/>
              </a:spcAft>
            </a:pPr>
            <a:r>
              <a:rPr lang="fr-FR" sz="1400" dirty="0" smtClean="0"/>
              <a:t>	</a:t>
            </a:r>
            <a:r>
              <a:rPr lang="fr-FR" sz="1400" dirty="0" smtClean="0">
                <a:solidFill>
                  <a:schemeClr val="accent1"/>
                </a:solidFill>
              </a:rPr>
              <a:t>	Commissionner le Citybox Controller</a:t>
            </a:r>
          </a:p>
          <a:p>
            <a:pPr marL="342900" indent="-342900">
              <a:spcAft>
                <a:spcPts val="0"/>
              </a:spcAft>
            </a:pPr>
            <a:endParaRPr lang="fr-FR" sz="1400" dirty="0" smtClean="0">
              <a:solidFill>
                <a:schemeClr val="accent1"/>
              </a:solidFill>
            </a:endParaRPr>
          </a:p>
          <a:p>
            <a:pPr marL="342900" indent="-342900">
              <a:spcAft>
                <a:spcPts val="0"/>
              </a:spcAft>
            </a:pPr>
            <a:endParaRPr lang="fr-FR" sz="1400" dirty="0" smtClean="0">
              <a:solidFill>
                <a:schemeClr val="accent1"/>
              </a:solidFill>
            </a:endParaRPr>
          </a:p>
          <a:p>
            <a:pPr marL="342900" indent="-342900">
              <a:spcAft>
                <a:spcPts val="0"/>
              </a:spcAft>
            </a:pPr>
            <a:endParaRPr lang="fr-FR" sz="1400" dirty="0" smtClean="0">
              <a:solidFill>
                <a:schemeClr val="accent1"/>
              </a:solidFill>
            </a:endParaRPr>
          </a:p>
          <a:p>
            <a:pPr marL="342900" indent="-342900">
              <a:spcAft>
                <a:spcPts val="0"/>
              </a:spcAft>
            </a:pPr>
            <a:endParaRPr lang="fr-FR" dirty="0"/>
          </a:p>
        </p:txBody>
      </p:sp>
      <p:sp>
        <p:nvSpPr>
          <p:cNvPr id="4" name="Espace réservé de la date 3"/>
          <p:cNvSpPr>
            <a:spLocks noGrp="1"/>
          </p:cNvSpPr>
          <p:nvPr>
            <p:ph type="dt" sz="half" idx="10"/>
          </p:nvPr>
        </p:nvSpPr>
        <p:spPr/>
        <p:txBody>
          <a:bodyPr/>
          <a:lstStyle/>
          <a:p>
            <a:fld id="{20DB440E-8B67-43E0-95EE-82C5E194861C}" type="datetime2">
              <a:rPr lang="fr-FR" smtClean="0"/>
              <a:pPr/>
              <a:t>vendredi 29 juin 2018</a:t>
            </a:fld>
            <a:endParaRPr lang="fr-FR" dirty="0"/>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Retrouvez la vidéo !</a:t>
            </a:r>
            <a:endParaRPr lang="fr-FR" dirty="0"/>
          </a:p>
        </p:txBody>
      </p:sp>
      <p:sp>
        <p:nvSpPr>
          <p:cNvPr id="4" name="Espace réservé de la date 3"/>
          <p:cNvSpPr>
            <a:spLocks noGrp="1"/>
          </p:cNvSpPr>
          <p:nvPr>
            <p:ph type="dt" sz="half" idx="10"/>
          </p:nvPr>
        </p:nvSpPr>
        <p:spPr/>
        <p:txBody>
          <a:bodyPr/>
          <a:lstStyle/>
          <a:p>
            <a:r>
              <a:rPr lang="fr-FR" smtClean="0"/>
              <a:t>18 Juillet 2013</a:t>
            </a:r>
            <a:endParaRPr lang="fr-FR"/>
          </a:p>
        </p:txBody>
      </p:sp>
      <p:sp>
        <p:nvSpPr>
          <p:cNvPr id="5" name="Espace réservé du pied de page 4"/>
          <p:cNvSpPr>
            <a:spLocks noGrp="1"/>
          </p:cNvSpPr>
          <p:nvPr>
            <p:ph type="ftr" sz="quarter" idx="11"/>
          </p:nvPr>
        </p:nvSpPr>
        <p:spPr/>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12</a:t>
            </a:fld>
            <a:endParaRPr lang="fr-FR"/>
          </a:p>
        </p:txBody>
      </p:sp>
      <p:pic>
        <p:nvPicPr>
          <p:cNvPr id="8" name="Image 7"/>
          <p:cNvPicPr>
            <a:picLocks noChangeAspect="1"/>
          </p:cNvPicPr>
          <p:nvPr/>
        </p:nvPicPr>
        <p:blipFill>
          <a:blip r:embed="rId2"/>
          <a:stretch>
            <a:fillRect/>
          </a:stretch>
        </p:blipFill>
        <p:spPr>
          <a:xfrm>
            <a:off x="2700421" y="908720"/>
            <a:ext cx="6252882" cy="5472608"/>
          </a:xfrm>
          <a:prstGeom prst="rect">
            <a:avLst/>
          </a:prstGeom>
        </p:spPr>
      </p:pic>
      <p:sp>
        <p:nvSpPr>
          <p:cNvPr id="9" name="ZoneTexte 8"/>
          <p:cNvSpPr txBox="1"/>
          <p:nvPr/>
        </p:nvSpPr>
        <p:spPr>
          <a:xfrm>
            <a:off x="827584" y="1916832"/>
            <a:ext cx="1218603" cy="369332"/>
          </a:xfrm>
          <a:prstGeom prst="rect">
            <a:avLst/>
          </a:prstGeom>
          <a:noFill/>
        </p:spPr>
        <p:txBody>
          <a:bodyPr wrap="none" rtlCol="0">
            <a:spAutoFit/>
          </a:bodyPr>
          <a:lstStyle/>
          <a:p>
            <a:r>
              <a:rPr lang="fr-FR" dirty="0" smtClean="0">
                <a:hlinkClick r:id="rId3"/>
              </a:rPr>
              <a:t>Lien vidéo</a:t>
            </a:r>
            <a:endParaRPr lang="fr-FR" dirty="0"/>
          </a:p>
        </p:txBody>
      </p:sp>
    </p:spTree>
    <p:extLst>
      <p:ext uri="{BB962C8B-B14F-4D97-AF65-F5344CB8AC3E}">
        <p14:creationId xmlns:p14="http://schemas.microsoft.com/office/powerpoint/2010/main" val="4190622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US" dirty="0" err="1" smtClean="0">
                <a:sym typeface="Wingdings" pitchFamily="2" charset="2"/>
              </a:rPr>
              <a:t>Pré-requis</a:t>
            </a:r>
            <a:endParaRPr lang="fr-FR" dirty="0"/>
          </a:p>
        </p:txBody>
      </p:sp>
      <p:sp>
        <p:nvSpPr>
          <p:cNvPr id="4" name="Espace réservé de la date 3"/>
          <p:cNvSpPr>
            <a:spLocks noGrp="1"/>
          </p:cNvSpPr>
          <p:nvPr>
            <p:ph type="dt" sz="half" idx="10"/>
          </p:nvPr>
        </p:nvSpPr>
        <p:spPr/>
        <p:txBody>
          <a:bodyPr/>
          <a:lstStyle/>
          <a:p>
            <a:fld id="{7E7FCAEA-2A0E-431F-A4D6-D32F005F28CA}" type="datetime2">
              <a:rPr lang="fr-FR" smtClean="0"/>
              <a:pPr/>
              <a:t>vendredi 29 juin 2018</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2</a:t>
            </a:fld>
            <a:endParaRPr lang="fr-FR"/>
          </a:p>
        </p:txBody>
      </p:sp>
      <p:sp>
        <p:nvSpPr>
          <p:cNvPr id="10" name="ZoneTexte 9"/>
          <p:cNvSpPr txBox="1"/>
          <p:nvPr/>
        </p:nvSpPr>
        <p:spPr>
          <a:xfrm>
            <a:off x="467544" y="1700808"/>
            <a:ext cx="8676456" cy="4062651"/>
          </a:xfrm>
          <a:prstGeom prst="rect">
            <a:avLst/>
          </a:prstGeom>
          <a:noFill/>
        </p:spPr>
        <p:txBody>
          <a:bodyPr wrap="square" rtlCol="0">
            <a:spAutoFit/>
          </a:bodyPr>
          <a:lstStyle/>
          <a:p>
            <a:pPr marL="342900" indent="-342900"/>
            <a:r>
              <a:rPr lang="fr-FR" sz="1600" b="1" dirty="0" smtClean="0">
                <a:solidFill>
                  <a:schemeClr val="accent3"/>
                </a:solidFill>
                <a:sym typeface="Wingdings" pitchFamily="2" charset="2"/>
              </a:rPr>
              <a:t>Modules nécessaires</a:t>
            </a:r>
          </a:p>
          <a:p>
            <a:pPr marL="342900" indent="-342900"/>
            <a:endParaRPr lang="fr-FR" sz="1600" b="1" dirty="0" smtClean="0">
              <a:solidFill>
                <a:schemeClr val="accent3"/>
              </a:solidFill>
              <a:sym typeface="Wingdings" pitchFamily="2" charset="2"/>
            </a:endParaRPr>
          </a:p>
          <a:p>
            <a:pPr marL="342900" indent="-342900">
              <a:buAutoNum type="arabicPeriod"/>
            </a:pPr>
            <a:r>
              <a:rPr lang="fr-FR" sz="1600" dirty="0" smtClean="0"/>
              <a:t>PRESENTATION DE LA SOLUTION CITYBOX</a:t>
            </a:r>
          </a:p>
          <a:p>
            <a:pPr marL="342900" indent="-342900">
              <a:buAutoNum type="arabicPeriod"/>
            </a:pPr>
            <a:r>
              <a:rPr lang="fr-FR" sz="1600" dirty="0" smtClean="0"/>
              <a:t>ROLES ET PERIMETRES D'ACTION </a:t>
            </a:r>
          </a:p>
          <a:p>
            <a:endParaRPr lang="fr-FR" sz="1600" dirty="0" smtClean="0"/>
          </a:p>
          <a:p>
            <a:endParaRPr lang="fr-FR" sz="1600" dirty="0" smtClean="0"/>
          </a:p>
          <a:p>
            <a:r>
              <a:rPr lang="fr-FR" sz="1600" b="1" dirty="0" smtClean="0">
                <a:solidFill>
                  <a:schemeClr val="accent3"/>
                </a:solidFill>
                <a:sym typeface="Wingdings" pitchFamily="2" charset="2"/>
              </a:rPr>
              <a:t>Matériel nécessaire au formé</a:t>
            </a:r>
          </a:p>
          <a:p>
            <a:endParaRPr lang="fr-FR" sz="1600" b="1" dirty="0" smtClean="0">
              <a:solidFill>
                <a:schemeClr val="accent3"/>
              </a:solidFill>
              <a:sym typeface="Wingdings" pitchFamily="2" charset="2"/>
            </a:endParaRPr>
          </a:p>
          <a:p>
            <a:pPr marL="342900" indent="-342900">
              <a:buAutoNum type="arabicPeriod"/>
            </a:pPr>
            <a:r>
              <a:rPr lang="fr-FR" sz="1600" dirty="0" smtClean="0">
                <a:sym typeface="Wingdings" pitchFamily="2" charset="2"/>
              </a:rPr>
              <a:t>Ordinateur avec accès internet</a:t>
            </a:r>
          </a:p>
          <a:p>
            <a:endParaRPr lang="fr-FR" sz="1600" dirty="0" smtClean="0"/>
          </a:p>
          <a:p>
            <a:endParaRPr lang="fr-FR" sz="1600" dirty="0" smtClean="0"/>
          </a:p>
          <a:p>
            <a:pPr lvl="0"/>
            <a:r>
              <a:rPr lang="fr-FR" sz="1600" b="1" dirty="0" smtClean="0">
                <a:solidFill>
                  <a:schemeClr val="accent3"/>
                </a:solidFill>
                <a:sym typeface="Wingdings" pitchFamily="2" charset="2"/>
              </a:rPr>
              <a:t>Infos nécessaires</a:t>
            </a:r>
          </a:p>
          <a:p>
            <a:pPr lvl="0"/>
            <a:endParaRPr lang="fr-FR" sz="1600" b="1" dirty="0" smtClean="0">
              <a:solidFill>
                <a:schemeClr val="accent3"/>
              </a:solidFill>
              <a:sym typeface="Wingdings" pitchFamily="2" charset="2"/>
            </a:endParaRPr>
          </a:p>
          <a:p>
            <a:pPr marL="342900" indent="-342900">
              <a:buAutoNum type="arabicPeriod"/>
            </a:pPr>
            <a:r>
              <a:rPr lang="fr-FR" sz="1600" dirty="0" smtClean="0"/>
              <a:t>Adresse web portail SLV</a:t>
            </a:r>
          </a:p>
          <a:p>
            <a:pPr marL="342900" indent="-342900">
              <a:buAutoNum type="arabicPeriod"/>
            </a:pPr>
            <a:r>
              <a:rPr lang="fr-FR" sz="1600" dirty="0" smtClean="0"/>
              <a:t>Compte d’accès</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Objectifs</a:t>
            </a:r>
            <a:endParaRPr lang="fr-FR" dirty="0"/>
          </a:p>
        </p:txBody>
      </p:sp>
      <p:sp>
        <p:nvSpPr>
          <p:cNvPr id="9" name="Espace réservé du contenu 8"/>
          <p:cNvSpPr>
            <a:spLocks noGrp="1"/>
          </p:cNvSpPr>
          <p:nvPr>
            <p:ph idx="1"/>
          </p:nvPr>
        </p:nvSpPr>
        <p:spPr/>
        <p:txBody>
          <a:bodyPr/>
          <a:lstStyle/>
          <a:p>
            <a:pPr marL="285750" indent="-285750">
              <a:buFont typeface="Wingdings" panose="05000000000000000000" pitchFamily="2" charset="2"/>
              <a:buChar char="Ø"/>
            </a:pPr>
            <a:r>
              <a:rPr lang="fr-FR" dirty="0" smtClean="0"/>
              <a:t>Comprendre la nuance entre </a:t>
            </a:r>
            <a:r>
              <a:rPr lang="fr-FR" b="1" dirty="0" smtClean="0"/>
              <a:t>programmation horaire </a:t>
            </a:r>
            <a:r>
              <a:rPr lang="fr-FR" dirty="0" smtClean="0"/>
              <a:t>et </a:t>
            </a:r>
            <a:r>
              <a:rPr lang="fr-FR" b="1" dirty="0" smtClean="0"/>
              <a:t>groupe de variation</a:t>
            </a:r>
          </a:p>
          <a:p>
            <a:pPr marL="285750" indent="-285750">
              <a:buFont typeface="Wingdings" panose="05000000000000000000" pitchFamily="2" charset="2"/>
              <a:buChar char="Ø"/>
            </a:pPr>
            <a:r>
              <a:rPr lang="fr-FR" dirty="0" smtClean="0"/>
              <a:t>Être capable de créer une </a:t>
            </a:r>
            <a:r>
              <a:rPr lang="fr-FR" b="1" dirty="0"/>
              <a:t>p</a:t>
            </a:r>
            <a:r>
              <a:rPr lang="fr-FR" b="1" dirty="0" smtClean="0"/>
              <a:t>rogrammation horaire</a:t>
            </a:r>
          </a:p>
          <a:p>
            <a:pPr marL="285750" indent="-285750">
              <a:buFont typeface="Wingdings" panose="05000000000000000000" pitchFamily="2" charset="2"/>
              <a:buChar char="Ø"/>
            </a:pPr>
            <a:r>
              <a:rPr lang="fr-FR" dirty="0" smtClean="0"/>
              <a:t>Être capable de créer un </a:t>
            </a:r>
            <a:r>
              <a:rPr lang="fr-FR" b="1" dirty="0" smtClean="0"/>
              <a:t>groupe de variation</a:t>
            </a:r>
            <a:endParaRPr lang="fr-FR" b="1" dirty="0"/>
          </a:p>
        </p:txBody>
      </p:sp>
      <p:sp>
        <p:nvSpPr>
          <p:cNvPr id="4" name="Espace réservé de la date 3"/>
          <p:cNvSpPr>
            <a:spLocks noGrp="1"/>
          </p:cNvSpPr>
          <p:nvPr>
            <p:ph type="dt" sz="half" idx="10"/>
          </p:nvPr>
        </p:nvSpPr>
        <p:spPr/>
        <p:txBody>
          <a:bodyPr/>
          <a:lstStyle/>
          <a:p>
            <a:fld id="{D02F0E73-85FC-4E66-B242-5D6F4BAD72EE}" type="datetime2">
              <a:rPr lang="fr-FR" smtClean="0"/>
              <a:pPr/>
              <a:t>vendredi 29 juin 2018</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3</a:t>
            </a:fld>
            <a:endParaRPr lang="fr-FR"/>
          </a:p>
        </p:txBody>
      </p:sp>
    </p:spTree>
    <p:extLst>
      <p:ext uri="{BB962C8B-B14F-4D97-AF65-F5344CB8AC3E}">
        <p14:creationId xmlns:p14="http://schemas.microsoft.com/office/powerpoint/2010/main" val="89524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Menu de login</a:t>
            </a:r>
            <a:endParaRPr lang="fr-FR" dirty="0"/>
          </a:p>
        </p:txBody>
      </p:sp>
      <p:sp>
        <p:nvSpPr>
          <p:cNvPr id="4" name="Espace réservé de la date 3"/>
          <p:cNvSpPr>
            <a:spLocks noGrp="1"/>
          </p:cNvSpPr>
          <p:nvPr>
            <p:ph type="dt" sz="half" idx="10"/>
          </p:nvPr>
        </p:nvSpPr>
        <p:spPr/>
        <p:txBody>
          <a:bodyPr/>
          <a:lstStyle/>
          <a:p>
            <a:r>
              <a:rPr lang="fr-FR" smtClean="0"/>
              <a:t>18 Juillet 2013</a:t>
            </a:r>
            <a:endParaRPr lang="fr-FR"/>
          </a:p>
        </p:txBody>
      </p:sp>
      <p:sp>
        <p:nvSpPr>
          <p:cNvPr id="5" name="Espace réservé du pied de page 4"/>
          <p:cNvSpPr>
            <a:spLocks noGrp="1"/>
          </p:cNvSpPr>
          <p:nvPr>
            <p:ph type="ftr" sz="quarter" idx="11"/>
          </p:nvPr>
        </p:nvSpPr>
        <p:spPr/>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4</a:t>
            </a:fld>
            <a:endParaRPr lang="fr-FR"/>
          </a:p>
        </p:txBody>
      </p:sp>
      <p:sp>
        <p:nvSpPr>
          <p:cNvPr id="9" name="Espace réservé du contenu 2"/>
          <p:cNvSpPr>
            <a:spLocks noGrp="1"/>
          </p:cNvSpPr>
          <p:nvPr>
            <p:ph idx="1"/>
          </p:nvPr>
        </p:nvSpPr>
        <p:spPr>
          <a:xfrm>
            <a:off x="611560" y="4509120"/>
            <a:ext cx="7056784" cy="2016224"/>
          </a:xfrm>
        </p:spPr>
        <p:txBody>
          <a:bodyPr/>
          <a:lstStyle/>
          <a:p>
            <a:pPr>
              <a:buClr>
                <a:srgbClr val="FF0000"/>
              </a:buClr>
              <a:buFont typeface="Arial" pitchFamily="34" charset="0"/>
              <a:buChar char="•"/>
            </a:pPr>
            <a:r>
              <a:rPr lang="fr-FR" sz="1600" dirty="0" smtClean="0"/>
              <a:t> Ouvrir le navigateur Web compatible HTML 5, accéder à l’adresse donnée</a:t>
            </a:r>
          </a:p>
          <a:p>
            <a:pPr>
              <a:buClr>
                <a:srgbClr val="FF0000"/>
              </a:buClr>
              <a:buFont typeface="Arial" pitchFamily="34" charset="0"/>
              <a:buChar char="•"/>
            </a:pPr>
            <a:r>
              <a:rPr lang="fr-FR" sz="1600" dirty="0" smtClean="0"/>
              <a:t> Se </a:t>
            </a:r>
            <a:r>
              <a:rPr lang="fr-FR" sz="1600" dirty="0" err="1" smtClean="0"/>
              <a:t>logguer</a:t>
            </a:r>
            <a:r>
              <a:rPr lang="fr-FR" sz="1600" dirty="0" smtClean="0"/>
              <a:t> avec son compte</a:t>
            </a:r>
          </a:p>
          <a:p>
            <a:pPr>
              <a:buClr>
                <a:srgbClr val="FF0000"/>
              </a:buClr>
              <a:buFont typeface="Arial" pitchFamily="34" charset="0"/>
              <a:buChar char="•"/>
            </a:pPr>
            <a:r>
              <a:rPr lang="fr-FR" sz="1600" dirty="0" smtClean="0"/>
              <a:t> Cliquer sur  l’onglet </a:t>
            </a:r>
            <a:r>
              <a:rPr lang="fr-FR" sz="1600" dirty="0" smtClean="0">
                <a:solidFill>
                  <a:schemeClr val="accent1"/>
                </a:solidFill>
              </a:rPr>
              <a:t>Programmations horaires</a:t>
            </a:r>
            <a:r>
              <a:rPr lang="fr-FR" sz="1600" dirty="0" smtClean="0"/>
              <a:t> (si l’onglet n’apparait pas sur votre tableau de bord, demander à votre </a:t>
            </a:r>
            <a:r>
              <a:rPr lang="fr-FR" sz="1600" dirty="0" err="1" smtClean="0"/>
              <a:t>admin</a:t>
            </a:r>
            <a:r>
              <a:rPr lang="fr-FR" sz="1600" dirty="0" smtClean="0"/>
              <a:t> local / configurateur avancé)</a:t>
            </a:r>
          </a:p>
        </p:txBody>
      </p:sp>
      <p:pic>
        <p:nvPicPr>
          <p:cNvPr id="3" name="Picture 2"/>
          <p:cNvPicPr>
            <a:picLocks noChangeAspect="1" noChangeArrowheads="1"/>
          </p:cNvPicPr>
          <p:nvPr/>
        </p:nvPicPr>
        <p:blipFill>
          <a:blip r:embed="rId3" cstate="print"/>
          <a:srcRect/>
          <a:stretch>
            <a:fillRect/>
          </a:stretch>
        </p:blipFill>
        <p:spPr bwMode="auto">
          <a:xfrm>
            <a:off x="870467" y="1037455"/>
            <a:ext cx="6869885" cy="328371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769671" y="5008587"/>
            <a:ext cx="1266825"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6696000" cy="711000"/>
          </a:xfrm>
        </p:spPr>
        <p:txBody>
          <a:bodyPr/>
          <a:lstStyle/>
          <a:p>
            <a:r>
              <a:rPr lang="fr-FR" dirty="0" smtClean="0"/>
              <a:t>Création de programmations horaires</a:t>
            </a:r>
            <a:endParaRPr lang="fr-FR" dirty="0"/>
          </a:p>
        </p:txBody>
      </p:sp>
      <p:sp>
        <p:nvSpPr>
          <p:cNvPr id="3" name="Espace réservé du contenu 2"/>
          <p:cNvSpPr>
            <a:spLocks noGrp="1"/>
          </p:cNvSpPr>
          <p:nvPr>
            <p:ph idx="1"/>
          </p:nvPr>
        </p:nvSpPr>
        <p:spPr>
          <a:xfrm>
            <a:off x="611560" y="5517232"/>
            <a:ext cx="8244480" cy="1296144"/>
          </a:xfrm>
        </p:spPr>
        <p:txBody>
          <a:bodyPr/>
          <a:lstStyle/>
          <a:p>
            <a:pPr>
              <a:spcAft>
                <a:spcPts val="550"/>
              </a:spcAft>
              <a:buClr>
                <a:srgbClr val="FF0000"/>
              </a:buClr>
              <a:buFont typeface="Arial" pitchFamily="34" charset="0"/>
              <a:buChar char="•"/>
            </a:pPr>
            <a:r>
              <a:rPr lang="fr-FR" sz="1400" dirty="0" smtClean="0"/>
              <a:t> Commandes heures fixes ou relatives (basées sur l’heure du coucher et lever soleil)</a:t>
            </a:r>
          </a:p>
          <a:p>
            <a:pPr>
              <a:spcAft>
                <a:spcPts val="550"/>
              </a:spcAft>
              <a:buClr>
                <a:srgbClr val="FF0000"/>
              </a:buClr>
              <a:buFont typeface="Arial" pitchFamily="34" charset="0"/>
              <a:buChar char="•"/>
            </a:pPr>
            <a:r>
              <a:rPr lang="fr-FR" sz="1400" dirty="0" smtClean="0"/>
              <a:t> Calendriers </a:t>
            </a:r>
            <a:r>
              <a:rPr lang="fr-FR" sz="1400" b="1" dirty="0" smtClean="0">
                <a:solidFill>
                  <a:srgbClr val="FF0000"/>
                </a:solidFill>
              </a:rPr>
              <a:t>sur une nuit </a:t>
            </a:r>
            <a:r>
              <a:rPr lang="fr-FR" sz="1400" dirty="0" smtClean="0"/>
              <a:t>(de jour J midi à jour J+1 midi)</a:t>
            </a:r>
          </a:p>
          <a:p>
            <a:pPr>
              <a:spcAft>
                <a:spcPts val="550"/>
              </a:spcAft>
              <a:buClr>
                <a:srgbClr val="FF0000"/>
              </a:buClr>
              <a:buFont typeface="Arial" pitchFamily="34" charset="0"/>
              <a:buChar char="•"/>
            </a:pPr>
            <a:r>
              <a:rPr lang="fr-FR" sz="1400" dirty="0" smtClean="0"/>
              <a:t> Vue sur les programmations des comptes supérieurs, utilisation possible mais pas les modifications</a:t>
            </a:r>
          </a:p>
        </p:txBody>
      </p:sp>
      <p:sp>
        <p:nvSpPr>
          <p:cNvPr id="4" name="Espace réservé de la date 3"/>
          <p:cNvSpPr>
            <a:spLocks noGrp="1"/>
          </p:cNvSpPr>
          <p:nvPr>
            <p:ph type="dt" sz="half" idx="10"/>
          </p:nvPr>
        </p:nvSpPr>
        <p:spPr/>
        <p:txBody>
          <a:bodyPr/>
          <a:lstStyle/>
          <a:p>
            <a:fld id="{BFA4A4CD-4865-46C2-9BF3-E97A1AA59ED9}" type="datetime2">
              <a:rPr lang="fr-FR" smtClean="0"/>
              <a:pPr/>
              <a:t>vendredi 29 juin 2018</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dirty="0"/>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5</a:t>
            </a:fld>
            <a:endParaRPr lang="fr-FR"/>
          </a:p>
        </p:txBody>
      </p:sp>
      <p:pic>
        <p:nvPicPr>
          <p:cNvPr id="8" name="Image 7"/>
          <p:cNvPicPr/>
          <p:nvPr/>
        </p:nvPicPr>
        <p:blipFill>
          <a:blip r:embed="rId3" cstate="print"/>
          <a:srcRect/>
          <a:stretch>
            <a:fillRect/>
          </a:stretch>
        </p:blipFill>
        <p:spPr bwMode="auto">
          <a:xfrm>
            <a:off x="1440775" y="1269335"/>
            <a:ext cx="6011545" cy="4103881"/>
          </a:xfrm>
          <a:prstGeom prst="rect">
            <a:avLst/>
          </a:prstGeom>
          <a:noFill/>
          <a:ln w="9525">
            <a:noFill/>
            <a:miter lim="800000"/>
            <a:headEnd/>
            <a:tailEnd/>
          </a:ln>
        </p:spPr>
      </p:pic>
      <p:sp>
        <p:nvSpPr>
          <p:cNvPr id="9" name="Espace réservé du contenu 2"/>
          <p:cNvSpPr txBox="1">
            <a:spLocks/>
          </p:cNvSpPr>
          <p:nvPr/>
        </p:nvSpPr>
        <p:spPr bwMode="gray">
          <a:xfrm>
            <a:off x="611560" y="980728"/>
            <a:ext cx="8244480" cy="43204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Sélectionner l’onglet « Programme de contrôle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6696000" cy="711000"/>
          </a:xfrm>
        </p:spPr>
        <p:txBody>
          <a:bodyPr/>
          <a:lstStyle/>
          <a:p>
            <a:r>
              <a:rPr lang="fr-FR" dirty="0" smtClean="0"/>
              <a:t>Édition de programmations horaires </a:t>
            </a:r>
            <a:endParaRPr lang="fr-FR" dirty="0"/>
          </a:p>
        </p:txBody>
      </p:sp>
      <p:sp>
        <p:nvSpPr>
          <p:cNvPr id="3" name="Espace réservé du contenu 2"/>
          <p:cNvSpPr>
            <a:spLocks noGrp="1"/>
          </p:cNvSpPr>
          <p:nvPr>
            <p:ph idx="1"/>
          </p:nvPr>
        </p:nvSpPr>
        <p:spPr>
          <a:xfrm>
            <a:off x="539552" y="3861048"/>
            <a:ext cx="8244480" cy="2736304"/>
          </a:xfrm>
        </p:spPr>
        <p:txBody>
          <a:bodyPr/>
          <a:lstStyle/>
          <a:p>
            <a:pPr>
              <a:spcAft>
                <a:spcPts val="200"/>
              </a:spcAft>
            </a:pPr>
            <a:r>
              <a:rPr lang="fr-FR" sz="1400" dirty="0" smtClean="0"/>
              <a:t>Dans la première colonne, on y retrouve différents symboles, qu’on peut modifier en cliquant dessus :</a:t>
            </a:r>
          </a:p>
          <a:p>
            <a:pPr>
              <a:spcAft>
                <a:spcPts val="200"/>
              </a:spcAft>
              <a:buClr>
                <a:srgbClr val="FF0000"/>
              </a:buClr>
              <a:buFont typeface="Arial" pitchFamily="34" charset="0"/>
              <a:buChar char="•"/>
            </a:pPr>
            <a:r>
              <a:rPr lang="fr-FR" sz="1400" dirty="0" smtClean="0"/>
              <a:t> Triangle vers le bas = ordre de début de nuit </a:t>
            </a:r>
            <a:r>
              <a:rPr lang="fr-FR" sz="1400" dirty="0" smtClean="0">
                <a:sym typeface="Wingdings"/>
              </a:rPr>
              <a:t></a:t>
            </a:r>
            <a:r>
              <a:rPr lang="fr-FR" sz="1400" dirty="0" smtClean="0"/>
              <a:t> 1 seul maximum</a:t>
            </a:r>
          </a:p>
          <a:p>
            <a:pPr>
              <a:spcAft>
                <a:spcPts val="200"/>
              </a:spcAft>
              <a:buClr>
                <a:srgbClr val="FF0000"/>
              </a:buClr>
              <a:buFont typeface="Arial" pitchFamily="34" charset="0"/>
              <a:buChar char="•"/>
            </a:pPr>
            <a:r>
              <a:rPr lang="fr-FR" sz="1400" dirty="0" smtClean="0"/>
              <a:t> Triangle vers le haut = ordre de fin de nuit </a:t>
            </a:r>
            <a:r>
              <a:rPr lang="fr-FR" sz="1400" dirty="0" smtClean="0">
                <a:sym typeface="Wingdings"/>
              </a:rPr>
              <a:t></a:t>
            </a:r>
            <a:r>
              <a:rPr lang="fr-FR" sz="1400" dirty="0" smtClean="0"/>
              <a:t> 1 seul maximum</a:t>
            </a:r>
          </a:p>
          <a:p>
            <a:pPr>
              <a:spcAft>
                <a:spcPts val="200"/>
              </a:spcAft>
              <a:buClr>
                <a:srgbClr val="FF0000"/>
              </a:buClr>
              <a:buFont typeface="Arial" pitchFamily="34" charset="0"/>
              <a:buChar char="•"/>
            </a:pPr>
            <a:r>
              <a:rPr lang="fr-FR" sz="1400" dirty="0" smtClean="0"/>
              <a:t> Losanges = ordres intermédiaires </a:t>
            </a:r>
          </a:p>
          <a:p>
            <a:pPr>
              <a:spcAft>
                <a:spcPts val="200"/>
              </a:spcAft>
              <a:buClr>
                <a:srgbClr val="FF0000"/>
              </a:buClr>
              <a:buFont typeface="Arial" pitchFamily="34" charset="0"/>
              <a:buChar char="•"/>
            </a:pPr>
            <a:r>
              <a:rPr lang="fr-FR" sz="1400" dirty="0" smtClean="0"/>
              <a:t> Rond = permet de </a:t>
            </a:r>
            <a:r>
              <a:rPr lang="fr-FR" sz="1400" smtClean="0"/>
              <a:t>faire une </a:t>
            </a:r>
            <a:r>
              <a:rPr lang="fr-FR" sz="1400" dirty="0" smtClean="0"/>
              <a:t>programmation complète (à ne pas combiner avec </a:t>
            </a:r>
            <a:r>
              <a:rPr lang="fr-FR" sz="1400" smtClean="0"/>
              <a:t>d’autres symboles)</a:t>
            </a: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p:txBody>
      </p:sp>
      <p:sp>
        <p:nvSpPr>
          <p:cNvPr id="4" name="Espace réservé de la date 3"/>
          <p:cNvSpPr>
            <a:spLocks noGrp="1"/>
          </p:cNvSpPr>
          <p:nvPr>
            <p:ph type="dt" sz="half" idx="10"/>
          </p:nvPr>
        </p:nvSpPr>
        <p:spPr/>
        <p:txBody>
          <a:bodyPr/>
          <a:lstStyle/>
          <a:p>
            <a:fld id="{BFA4A4CD-4865-46C2-9BF3-E97A1AA59ED9}" type="datetime2">
              <a:rPr lang="fr-FR" smtClean="0"/>
              <a:pPr/>
              <a:t>vendredi 29 juin 2018</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dirty="0"/>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6</a:t>
            </a:fld>
            <a:endParaRPr lang="fr-FR"/>
          </a:p>
        </p:txBody>
      </p:sp>
      <p:grpSp>
        <p:nvGrpSpPr>
          <p:cNvPr id="9" name="Groupe 8"/>
          <p:cNvGrpSpPr/>
          <p:nvPr/>
        </p:nvGrpSpPr>
        <p:grpSpPr>
          <a:xfrm>
            <a:off x="751574" y="1195338"/>
            <a:ext cx="2092234" cy="1729606"/>
            <a:chOff x="3559886" y="2563490"/>
            <a:chExt cx="2092234" cy="1729606"/>
          </a:xfrm>
        </p:grpSpPr>
        <p:pic>
          <p:nvPicPr>
            <p:cNvPr id="10" name="Image 9"/>
            <p:cNvPicPr/>
            <p:nvPr/>
          </p:nvPicPr>
          <p:blipFill>
            <a:blip r:embed="rId3" cstate="print"/>
            <a:srcRect/>
            <a:stretch>
              <a:fillRect/>
            </a:stretch>
          </p:blipFill>
          <p:spPr bwMode="auto">
            <a:xfrm>
              <a:off x="3559886" y="2563490"/>
              <a:ext cx="2092234" cy="1729606"/>
            </a:xfrm>
            <a:prstGeom prst="rect">
              <a:avLst/>
            </a:prstGeom>
            <a:noFill/>
            <a:ln w="9525">
              <a:noFill/>
              <a:miter lim="800000"/>
              <a:headEnd/>
              <a:tailEnd/>
            </a:ln>
          </p:spPr>
        </p:pic>
        <p:sp>
          <p:nvSpPr>
            <p:cNvPr id="11" name="Flèche droite 10"/>
            <p:cNvSpPr/>
            <p:nvPr/>
          </p:nvSpPr>
          <p:spPr>
            <a:xfrm rot="5400000">
              <a:off x="4680012" y="2744924"/>
              <a:ext cx="288032"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2" name="Image 11"/>
          <p:cNvPicPr/>
          <p:nvPr/>
        </p:nvPicPr>
        <p:blipFill>
          <a:blip r:embed="rId4" cstate="print"/>
          <a:srcRect/>
          <a:stretch>
            <a:fillRect/>
          </a:stretch>
        </p:blipFill>
        <p:spPr bwMode="auto">
          <a:xfrm>
            <a:off x="4211960" y="836712"/>
            <a:ext cx="3168352" cy="2952328"/>
          </a:xfrm>
          <a:prstGeom prst="rect">
            <a:avLst/>
          </a:prstGeom>
          <a:noFill/>
          <a:ln w="9525">
            <a:noFill/>
            <a:miter lim="800000"/>
            <a:headEnd/>
            <a:tailEnd/>
          </a:ln>
        </p:spPr>
      </p:pic>
      <p:sp>
        <p:nvSpPr>
          <p:cNvPr id="14" name="Flèche droite 13"/>
          <p:cNvSpPr/>
          <p:nvPr/>
        </p:nvSpPr>
        <p:spPr>
          <a:xfrm>
            <a:off x="3203848" y="1700808"/>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2"/>
          <p:cNvSpPr txBox="1">
            <a:spLocks/>
          </p:cNvSpPr>
          <p:nvPr/>
        </p:nvSpPr>
        <p:spPr bwMode="gray">
          <a:xfrm>
            <a:off x="539552" y="5148808"/>
            <a:ext cx="8244480" cy="1736576"/>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20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Dans les</a:t>
            </a:r>
            <a:r>
              <a:rPr kumimoji="0" lang="fr-FR" sz="1400" b="0" i="0" u="none" strike="noStrike" kern="1200" cap="none" spc="0" normalizeH="0" noProof="0" dirty="0" smtClean="0">
                <a:ln>
                  <a:noFill/>
                </a:ln>
                <a:solidFill>
                  <a:schemeClr val="tx1"/>
                </a:solidFill>
                <a:effectLst/>
                <a:uLnTx/>
                <a:uFillTx/>
                <a:latin typeface="+mn-lt"/>
                <a:ea typeface="+mn-ea"/>
                <a:cs typeface="+mn-cs"/>
              </a:rPr>
              <a:t> autres</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on y retrouve de quoi définir la programmation :</a:t>
            </a:r>
          </a:p>
          <a:p>
            <a:pPr marL="0" marR="0" lvl="0" indent="0" algn="l" defTabSz="914400" rtl="0" eaLnBrk="1" fontAlgn="auto" latinLnBrk="0" hangingPunct="1">
              <a:lnSpc>
                <a:spcPct val="100000"/>
              </a:lnSpc>
              <a:spcBef>
                <a:spcPts val="0"/>
              </a:spcBef>
              <a:spcAft>
                <a:spcPts val="200"/>
              </a:spcAft>
              <a:buClr>
                <a:srgbClr val="FF0000"/>
              </a:buClr>
              <a:buSzTx/>
              <a:buFont typeface="Arial" pitchFamily="34" charset="0"/>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Soleil</a:t>
            </a:r>
            <a:r>
              <a:rPr kumimoji="0" lang="fr-FR" sz="1400" b="0" i="0" u="none" strike="noStrike" kern="1200" cap="none" spc="0" normalizeH="0" noProof="0" dirty="0" smtClean="0">
                <a:ln>
                  <a:noFill/>
                </a:ln>
                <a:solidFill>
                  <a:schemeClr val="tx1"/>
                </a:solidFill>
                <a:effectLst/>
                <a:uLnTx/>
                <a:uFillTx/>
                <a:latin typeface="+mn-lt"/>
                <a:ea typeface="+mn-ea"/>
                <a:cs typeface="+mn-cs"/>
              </a:rPr>
              <a:t> / Lune = ordre basé par rapport au </a:t>
            </a:r>
            <a:r>
              <a:rPr kumimoji="0" lang="fr-FR" sz="1400" b="0" i="0" u="none" strike="noStrike" kern="1200" cap="none" spc="0" normalizeH="0" noProof="0" dirty="0" err="1" smtClean="0">
                <a:ln>
                  <a:noFill/>
                </a:ln>
                <a:solidFill>
                  <a:schemeClr val="tx1"/>
                </a:solidFill>
                <a:effectLst/>
                <a:uLnTx/>
                <a:uFillTx/>
                <a:latin typeface="+mn-lt"/>
                <a:ea typeface="+mn-ea"/>
                <a:cs typeface="+mn-cs"/>
              </a:rPr>
              <a:t>Sunrise</a:t>
            </a:r>
            <a:r>
              <a:rPr kumimoji="0" lang="fr-FR" sz="1400" b="0" i="0" u="none" strike="noStrike" kern="1200" cap="none" spc="0" normalizeH="0" noProof="0" dirty="0" smtClean="0">
                <a:ln>
                  <a:noFill/>
                </a:ln>
                <a:solidFill>
                  <a:schemeClr val="tx1"/>
                </a:solidFill>
                <a:effectLst/>
                <a:uLnTx/>
                <a:uFillTx/>
                <a:latin typeface="+mn-lt"/>
                <a:ea typeface="+mn-ea"/>
                <a:cs typeface="+mn-cs"/>
              </a:rPr>
              <a:t> ou Sunset (lever ou coucher)</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200"/>
              </a:spcAft>
              <a:buClr>
                <a:srgbClr val="FF0000"/>
              </a:buClr>
              <a:buSzTx/>
              <a:buFont typeface="Arial" pitchFamily="34" charset="0"/>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horloge = heure fixe</a:t>
            </a:r>
          </a:p>
          <a:p>
            <a:pPr marL="0" marR="0" lvl="0" indent="0" algn="l" defTabSz="914400" rtl="0" eaLnBrk="1" fontAlgn="auto" latinLnBrk="0" hangingPunct="1">
              <a:lnSpc>
                <a:spcPct val="100000"/>
              </a:lnSpc>
              <a:spcBef>
                <a:spcPts val="0"/>
              </a:spcBef>
              <a:spcAft>
                <a:spcPts val="200"/>
              </a:spcAft>
              <a:buClr>
                <a:srgbClr val="FF0000"/>
              </a:buClr>
              <a:buSzTx/>
              <a:buFont typeface="Arial" pitchFamily="34" charset="0"/>
              <a:buChar char="•"/>
              <a:tabLst/>
              <a:defRPr/>
            </a:pPr>
            <a:r>
              <a:rPr lang="fr-FR" sz="1400" dirty="0" smtClean="0"/>
              <a:t> soit on a un décalage par rapport à Sunset/</a:t>
            </a:r>
            <a:r>
              <a:rPr lang="fr-FR" sz="1400" dirty="0" err="1" smtClean="0"/>
              <a:t>Sunrise</a:t>
            </a:r>
            <a:r>
              <a:rPr lang="fr-FR" sz="1400" dirty="0" smtClean="0"/>
              <a:t> (+/- x minutes), soit une heure fixe</a:t>
            </a:r>
          </a:p>
          <a:p>
            <a:pPr marL="0" marR="0" lvl="0" indent="0" algn="l" defTabSz="914400" rtl="0" eaLnBrk="1" fontAlgn="auto" latinLnBrk="0" hangingPunct="1">
              <a:lnSpc>
                <a:spcPct val="100000"/>
              </a:lnSpc>
              <a:spcBef>
                <a:spcPts val="0"/>
              </a:spcBef>
              <a:spcAft>
                <a:spcPts val="200"/>
              </a:spcAft>
              <a:buClr>
                <a:srgbClr val="FF0000"/>
              </a:buClr>
              <a:buSzTx/>
              <a:buFont typeface="Arial" pitchFamily="34" charset="0"/>
              <a:buChar char="•"/>
              <a:tabLst/>
              <a:defRPr/>
            </a:pPr>
            <a:r>
              <a:rPr kumimoji="0" lang="fr-FR" sz="1400" b="0" i="0" u="none" strike="noStrike" kern="1200" cap="none" spc="0" normalizeH="0" noProof="0" dirty="0" smtClean="0">
                <a:ln>
                  <a:noFill/>
                </a:ln>
                <a:solidFill>
                  <a:schemeClr val="tx1"/>
                </a:solidFill>
                <a:effectLst/>
                <a:uLnTx/>
                <a:uFillTx/>
                <a:latin typeface="+mn-lt"/>
                <a:ea typeface="+mn-ea"/>
                <a:cs typeface="+mn-cs"/>
              </a:rPr>
              <a:t> enfin, la valeur de commande/gradation (0% = OFF, 100% = pleine puissance, etc.)</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Création de groupe de variations</a:t>
            </a:r>
            <a:endParaRPr lang="fr-FR" dirty="0"/>
          </a:p>
        </p:txBody>
      </p:sp>
      <p:sp>
        <p:nvSpPr>
          <p:cNvPr id="4" name="Espace réservé de la date 3"/>
          <p:cNvSpPr>
            <a:spLocks noGrp="1"/>
          </p:cNvSpPr>
          <p:nvPr>
            <p:ph type="dt" sz="half" idx="10"/>
          </p:nvPr>
        </p:nvSpPr>
        <p:spPr/>
        <p:txBody>
          <a:bodyPr/>
          <a:lstStyle/>
          <a:p>
            <a:fld id="{21B20F19-DC6B-4348-ADFF-E73577F80913}" type="datetime2">
              <a:rPr lang="fr-FR" smtClean="0"/>
              <a:pPr/>
              <a:t>vendredi 29 juin 2018</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7</a:t>
            </a:fld>
            <a:endParaRPr lang="fr-FR"/>
          </a:p>
        </p:txBody>
      </p:sp>
      <p:sp>
        <p:nvSpPr>
          <p:cNvPr id="10" name="Espace réservé du contenu 2"/>
          <p:cNvSpPr>
            <a:spLocks noGrp="1"/>
          </p:cNvSpPr>
          <p:nvPr>
            <p:ph idx="1"/>
          </p:nvPr>
        </p:nvSpPr>
        <p:spPr>
          <a:xfrm>
            <a:off x="611560" y="5229200"/>
            <a:ext cx="8244480" cy="1296144"/>
          </a:xfrm>
        </p:spPr>
        <p:txBody>
          <a:bodyPr/>
          <a:lstStyle/>
          <a:p>
            <a:pPr>
              <a:spcAft>
                <a:spcPts val="550"/>
              </a:spcAft>
              <a:buClr>
                <a:srgbClr val="FF0000"/>
              </a:buClr>
              <a:buFont typeface="Arial" pitchFamily="34" charset="0"/>
              <a:buChar char="•"/>
            </a:pPr>
            <a:r>
              <a:rPr lang="fr-FR" sz="1600" dirty="0" smtClean="0"/>
              <a:t> </a:t>
            </a:r>
            <a:r>
              <a:rPr lang="fr-FR" sz="1400" dirty="0" smtClean="0"/>
              <a:t>Le calendrier à affecter à chaque lundi est paramétrable via ce menu :</a:t>
            </a:r>
          </a:p>
          <a:p>
            <a:pPr lvl="3">
              <a:spcAft>
                <a:spcPts val="550"/>
              </a:spcAft>
              <a:buClr>
                <a:srgbClr val="FF0000"/>
              </a:buClr>
              <a:buFont typeface="Arial" pitchFamily="34" charset="0"/>
              <a:buChar char="•"/>
            </a:pPr>
            <a:r>
              <a:rPr lang="fr-FR" sz="1000" dirty="0" smtClean="0"/>
              <a:t>Hebdo permet de sélectionner tous les lundis de l’année</a:t>
            </a:r>
          </a:p>
          <a:p>
            <a:pPr lvl="3">
              <a:spcAft>
                <a:spcPts val="550"/>
              </a:spcAft>
              <a:buClr>
                <a:srgbClr val="FF0000"/>
              </a:buClr>
              <a:buFont typeface="Arial" pitchFamily="34" charset="0"/>
              <a:buChar char="•"/>
            </a:pPr>
            <a:r>
              <a:rPr lang="fr-FR" sz="1000" dirty="0" smtClean="0"/>
              <a:t>1 permet de sélectionner tous les premiers lundis de chaque mois</a:t>
            </a:r>
          </a:p>
          <a:p>
            <a:pPr lvl="3">
              <a:spcAft>
                <a:spcPts val="550"/>
              </a:spcAft>
              <a:buClr>
                <a:srgbClr val="FF0000"/>
              </a:buClr>
              <a:buFont typeface="Arial" pitchFamily="34" charset="0"/>
              <a:buChar char="•"/>
            </a:pPr>
            <a:r>
              <a:rPr lang="fr-FR" sz="1000" dirty="0" smtClean="0"/>
              <a:t>2 permet de sélectionner tous les deuxièmes lundis de chaque mois</a:t>
            </a:r>
          </a:p>
          <a:p>
            <a:pPr lvl="3">
              <a:spcAft>
                <a:spcPts val="550"/>
              </a:spcAft>
              <a:buClr>
                <a:srgbClr val="FF0000"/>
              </a:buClr>
              <a:buFont typeface="Arial" pitchFamily="34" charset="0"/>
              <a:buChar char="•"/>
            </a:pPr>
            <a:r>
              <a:rPr lang="fr-FR" sz="1000" dirty="0" smtClean="0"/>
              <a:t>…</a:t>
            </a:r>
          </a:p>
        </p:txBody>
      </p:sp>
      <p:grpSp>
        <p:nvGrpSpPr>
          <p:cNvPr id="19" name="Groupe 18"/>
          <p:cNvGrpSpPr/>
          <p:nvPr/>
        </p:nvGrpSpPr>
        <p:grpSpPr>
          <a:xfrm>
            <a:off x="620525" y="980728"/>
            <a:ext cx="8236095" cy="2088232"/>
            <a:chOff x="620525" y="1196752"/>
            <a:chExt cx="8236095" cy="2088232"/>
          </a:xfrm>
        </p:grpSpPr>
        <p:sp>
          <p:nvSpPr>
            <p:cNvPr id="15" name="Espace réservé du contenu 2"/>
            <p:cNvSpPr txBox="1">
              <a:spLocks/>
            </p:cNvSpPr>
            <p:nvPr/>
          </p:nvSpPr>
          <p:spPr bwMode="gray">
            <a:xfrm>
              <a:off x="620525" y="1196752"/>
              <a:ext cx="8236095" cy="2088232"/>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Un groupe de variations</a:t>
              </a:r>
              <a:r>
                <a:rPr kumimoji="0" lang="fr-FR" sz="1400" b="0" i="0" u="none" strike="noStrike" kern="1200" cap="none" spc="0" normalizeH="0" noProof="0" dirty="0" smtClean="0">
                  <a:ln>
                    <a:noFill/>
                  </a:ln>
                  <a:solidFill>
                    <a:schemeClr val="tx1"/>
                  </a:solidFill>
                  <a:effectLst/>
                  <a:uLnTx/>
                  <a:uFillTx/>
                  <a:latin typeface="+mn-lt"/>
                  <a:ea typeface="+mn-ea"/>
                  <a:cs typeface="+mn-cs"/>
                </a:rPr>
                <a:t> est un calendrier</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Sélectionner l’onglet « Calendrier » puis cliquer sur          pour ajouter un nouveau</a:t>
              </a:r>
              <a:r>
                <a:rPr kumimoji="0" lang="fr-FR" sz="1400" b="0" i="0" u="none" strike="noStrike" kern="1200" cap="none" spc="0" normalizeH="0" noProof="0" dirty="0" smtClean="0">
                  <a:ln>
                    <a:noFill/>
                  </a:ln>
                  <a:solidFill>
                    <a:schemeClr val="tx1"/>
                  </a:solidFill>
                  <a:effectLst/>
                  <a:uLnTx/>
                  <a:uFillTx/>
                  <a:latin typeface="+mn-lt"/>
                  <a:ea typeface="+mn-ea"/>
                  <a:cs typeface="+mn-cs"/>
                </a:rPr>
                <a:t> calendrier</a:t>
              </a: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lang="fr-FR" sz="1400" dirty="0" smtClean="0"/>
                <a:t> Ensuite, cliquer sur une lettre représentant les jours de la semaine :</a:t>
              </a: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En cliquant sur le L par exemple, le menu suivant s’ouvre :</a:t>
              </a:r>
            </a:p>
          </p:txBody>
        </p:sp>
        <p:pic>
          <p:nvPicPr>
            <p:cNvPr id="2050" name="Picture 2"/>
            <p:cNvPicPr>
              <a:picLocks noChangeAspect="1" noChangeArrowheads="1"/>
            </p:cNvPicPr>
            <p:nvPr/>
          </p:nvPicPr>
          <p:blipFill>
            <a:blip r:embed="rId2" cstate="print"/>
            <a:srcRect/>
            <a:stretch>
              <a:fillRect/>
            </a:stretch>
          </p:blipFill>
          <p:spPr bwMode="auto">
            <a:xfrm>
              <a:off x="4778269" y="1395448"/>
              <a:ext cx="342900" cy="3143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134819" y="1798340"/>
              <a:ext cx="1533525" cy="190500"/>
            </a:xfrm>
            <a:prstGeom prst="rect">
              <a:avLst/>
            </a:prstGeom>
            <a:noFill/>
            <a:ln w="9525">
              <a:noFill/>
              <a:miter lim="800000"/>
              <a:headEnd/>
              <a:tailEnd/>
            </a:ln>
          </p:spPr>
        </p:pic>
      </p:grpSp>
      <p:pic>
        <p:nvPicPr>
          <p:cNvPr id="2053" name="Picture 5"/>
          <p:cNvPicPr>
            <a:picLocks noChangeAspect="1" noChangeArrowheads="1"/>
          </p:cNvPicPr>
          <p:nvPr/>
        </p:nvPicPr>
        <p:blipFill>
          <a:blip r:embed="rId4" cstate="print"/>
          <a:srcRect/>
          <a:stretch>
            <a:fillRect/>
          </a:stretch>
        </p:blipFill>
        <p:spPr bwMode="auto">
          <a:xfrm>
            <a:off x="2243138" y="2204864"/>
            <a:ext cx="465772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Création de groupe de variations</a:t>
            </a:r>
            <a:endParaRPr lang="fr-FR" dirty="0"/>
          </a:p>
        </p:txBody>
      </p:sp>
      <p:sp>
        <p:nvSpPr>
          <p:cNvPr id="4" name="Espace réservé de la date 3"/>
          <p:cNvSpPr>
            <a:spLocks noGrp="1"/>
          </p:cNvSpPr>
          <p:nvPr>
            <p:ph type="dt" sz="half" idx="10"/>
          </p:nvPr>
        </p:nvSpPr>
        <p:spPr/>
        <p:txBody>
          <a:bodyPr/>
          <a:lstStyle/>
          <a:p>
            <a:fld id="{21B20F19-DC6B-4348-ADFF-E73577F80913}" type="datetime2">
              <a:rPr lang="fr-FR" smtClean="0"/>
              <a:pPr/>
              <a:t>vendredi 29 juin 2018</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8</a:t>
            </a:fld>
            <a:endParaRPr lang="fr-FR"/>
          </a:p>
        </p:txBody>
      </p:sp>
      <p:sp>
        <p:nvSpPr>
          <p:cNvPr id="15" name="Espace réservé du contenu 2"/>
          <p:cNvSpPr txBox="1">
            <a:spLocks/>
          </p:cNvSpPr>
          <p:nvPr/>
        </p:nvSpPr>
        <p:spPr bwMode="gray">
          <a:xfrm>
            <a:off x="620525" y="1268760"/>
            <a:ext cx="8236095" cy="2088232"/>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Vous devez vous assurer</a:t>
            </a:r>
            <a:r>
              <a:rPr kumimoji="0" lang="fr-FR" sz="1400" b="0" i="0" u="none" strike="noStrike" kern="1200" cap="none" spc="0" normalizeH="0" noProof="0" dirty="0" smtClean="0">
                <a:ln>
                  <a:noFill/>
                </a:ln>
                <a:solidFill>
                  <a:schemeClr val="tx1"/>
                </a:solidFill>
                <a:effectLst/>
                <a:uLnTx/>
                <a:uFillTx/>
                <a:latin typeface="+mn-lt"/>
                <a:ea typeface="+mn-ea"/>
                <a:cs typeface="+mn-cs"/>
              </a:rPr>
              <a:t> que chaque journée a bien un calendrier qui lui est affecté, faute de quoi une erreur apparaitra lors du commissionnement de celui-ci sur une sortie donnée</a:t>
            </a: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lang="fr-FR" sz="1400" dirty="0"/>
              <a:t> </a:t>
            </a:r>
            <a:r>
              <a:rPr lang="fr-FR" sz="1400" dirty="0" smtClean="0"/>
              <a:t>Il est possible de créer plusieurs groupes de variations</a:t>
            </a:r>
            <a:endParaRPr kumimoji="0" lang="fr-FR" sz="1400" b="0"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lang="fr-FR" sz="1400" dirty="0" smtClean="0"/>
              <a:t> Une fois ceci validé, cliquer sur le bouton sauvegarder </a:t>
            </a: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kumimoji="0" lang="fr-FR" sz="1400" b="0" i="0" u="none" strike="noStrike" kern="1200" cap="none" spc="0" normalizeH="0" noProof="0" dirty="0" smtClean="0">
                <a:ln>
                  <a:noFill/>
                </a:ln>
                <a:solidFill>
                  <a:schemeClr val="tx1"/>
                </a:solidFill>
                <a:effectLst/>
                <a:uLnTx/>
                <a:uFillTx/>
                <a:latin typeface="+mn-lt"/>
                <a:ea typeface="+mn-ea"/>
                <a:cs typeface="+mn-cs"/>
              </a:rPr>
              <a:t> Pour bien confirmer le calendrier renseigner, cliquer sur le bouton </a:t>
            </a: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lang="fr-FR" sz="1400" dirty="0" smtClean="0"/>
              <a:t> Vous avez ici un récapitulatif des ordres passés :</a:t>
            </a: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5103239" y="1988840"/>
            <a:ext cx="390525" cy="285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12160" y="2276872"/>
            <a:ext cx="400050" cy="3429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623542" y="2847950"/>
            <a:ext cx="36766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Affectation à des équipements</a:t>
            </a:r>
            <a:endParaRPr lang="fr-FR" dirty="0"/>
          </a:p>
        </p:txBody>
      </p:sp>
      <p:sp>
        <p:nvSpPr>
          <p:cNvPr id="4" name="Espace réservé de la date 3"/>
          <p:cNvSpPr>
            <a:spLocks noGrp="1"/>
          </p:cNvSpPr>
          <p:nvPr>
            <p:ph type="dt" sz="half" idx="10"/>
          </p:nvPr>
        </p:nvSpPr>
        <p:spPr/>
        <p:txBody>
          <a:bodyPr/>
          <a:lstStyle/>
          <a:p>
            <a:fld id="{21B20F19-DC6B-4348-ADFF-E73577F80913}" type="datetime2">
              <a:rPr lang="fr-FR" smtClean="0"/>
              <a:pPr/>
              <a:t>vendredi 29 juin 2018</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9</a:t>
            </a:fld>
            <a:endParaRPr lang="fr-FR"/>
          </a:p>
        </p:txBody>
      </p:sp>
      <p:sp>
        <p:nvSpPr>
          <p:cNvPr id="10" name="Espace réservé du contenu 2"/>
          <p:cNvSpPr>
            <a:spLocks noGrp="1"/>
          </p:cNvSpPr>
          <p:nvPr>
            <p:ph idx="1"/>
          </p:nvPr>
        </p:nvSpPr>
        <p:spPr>
          <a:xfrm>
            <a:off x="611560" y="1196752"/>
            <a:ext cx="8352928" cy="1800200"/>
          </a:xfrm>
        </p:spPr>
        <p:txBody>
          <a:bodyPr/>
          <a:lstStyle/>
          <a:p>
            <a:pPr>
              <a:spcAft>
                <a:spcPts val="550"/>
              </a:spcAft>
              <a:buClr>
                <a:srgbClr val="FF0000"/>
              </a:buClr>
              <a:buFont typeface="Arial" pitchFamily="34" charset="0"/>
              <a:buChar char="•"/>
            </a:pPr>
            <a:r>
              <a:rPr lang="fr-FR" sz="1600" dirty="0" smtClean="0"/>
              <a:t> </a:t>
            </a:r>
            <a:r>
              <a:rPr lang="fr-FR" sz="1400" dirty="0" smtClean="0"/>
              <a:t>Chaque sortie de Citybox et de Citybox Controller doit faire partie d’un groupe de variation </a:t>
            </a:r>
          </a:p>
          <a:p>
            <a:pPr>
              <a:spcAft>
                <a:spcPts val="550"/>
              </a:spcAft>
              <a:buClr>
                <a:srgbClr val="FF0000"/>
              </a:buClr>
              <a:buFont typeface="Arial" pitchFamily="34" charset="0"/>
              <a:buChar char="•"/>
            </a:pPr>
            <a:r>
              <a:rPr lang="fr-FR" sz="1400" dirty="0" smtClean="0"/>
              <a:t> Pour affecter un calendrier à un équipement, aller dans le menu Équipements et renseigner les champs :</a:t>
            </a:r>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pPr>
            <a:r>
              <a:rPr lang="fr-FR" sz="1400" dirty="0" smtClean="0"/>
              <a:t>Puis sauvegarder et commissionner.</a:t>
            </a:r>
          </a:p>
          <a:p>
            <a:pPr>
              <a:spcAft>
                <a:spcPts val="550"/>
              </a:spcAft>
              <a:buClr>
                <a:srgbClr val="FF0000"/>
              </a:buClr>
            </a:pPr>
            <a:endParaRPr lang="fr-FR" sz="1400" dirty="0"/>
          </a:p>
          <a:p>
            <a:pPr>
              <a:spcAft>
                <a:spcPts val="550"/>
              </a:spcAft>
              <a:buClr>
                <a:srgbClr val="FF0000"/>
              </a:buClr>
            </a:pPr>
            <a:r>
              <a:rPr lang="fr-FR" sz="1400" dirty="0" smtClean="0"/>
              <a:t>NB : le calendrier par défaut permet d’affecter un calendrier aux sorties des Citybox qui ne sont pas déclarées mais qui sont détectées par le Citybox Controller (exemple : travaux). On recommande de fixer ce calendrier à ON PERMANENT</a:t>
            </a:r>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buFont typeface="Arial" pitchFamily="34" charset="0"/>
              <a:buChar char="•"/>
            </a:pPr>
            <a:endParaRPr lang="fr-FR" sz="1400" dirty="0" smtClean="0"/>
          </a:p>
          <a:p>
            <a:pPr>
              <a:spcAft>
                <a:spcPts val="550"/>
              </a:spcAft>
              <a:buClr>
                <a:srgbClr val="FF0000"/>
              </a:buClr>
            </a:pPr>
            <a:endParaRPr lang="fr-FR" sz="1400" dirty="0" smtClean="0"/>
          </a:p>
        </p:txBody>
      </p:sp>
      <p:pic>
        <p:nvPicPr>
          <p:cNvPr id="4099" name="Picture 3"/>
          <p:cNvPicPr>
            <a:picLocks noChangeAspect="1" noChangeArrowheads="1"/>
          </p:cNvPicPr>
          <p:nvPr/>
        </p:nvPicPr>
        <p:blipFill>
          <a:blip r:embed="rId2" cstate="print"/>
          <a:srcRect/>
          <a:stretch>
            <a:fillRect/>
          </a:stretch>
        </p:blipFill>
        <p:spPr bwMode="auto">
          <a:xfrm>
            <a:off x="1907704" y="3140968"/>
            <a:ext cx="1304925" cy="28575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076056" y="3068960"/>
            <a:ext cx="1343025" cy="314325"/>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5076056" y="3501008"/>
            <a:ext cx="1333500" cy="257175"/>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5095018" y="3872855"/>
            <a:ext cx="1295400" cy="276225"/>
          </a:xfrm>
          <a:prstGeom prst="rect">
            <a:avLst/>
          </a:prstGeom>
          <a:noFill/>
          <a:ln w="9525">
            <a:noFill/>
            <a:miter lim="800000"/>
            <a:headEnd/>
            <a:tailEnd/>
          </a:ln>
        </p:spPr>
      </p:pic>
      <p:sp>
        <p:nvSpPr>
          <p:cNvPr id="20" name="Espace réservé du contenu 2"/>
          <p:cNvSpPr txBox="1">
            <a:spLocks/>
          </p:cNvSpPr>
          <p:nvPr/>
        </p:nvSpPr>
        <p:spPr bwMode="gray">
          <a:xfrm>
            <a:off x="1547664" y="2636912"/>
            <a:ext cx="2304256" cy="1800200"/>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S’il s’agit d’une Citybox :</a:t>
            </a: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None/>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Espace réservé du contenu 2"/>
          <p:cNvSpPr txBox="1">
            <a:spLocks/>
          </p:cNvSpPr>
          <p:nvPr/>
        </p:nvSpPr>
        <p:spPr bwMode="gray">
          <a:xfrm>
            <a:off x="4211960" y="2636912"/>
            <a:ext cx="3312368" cy="1800200"/>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400" b="0" i="0" u="none" strike="noStrike" kern="1200" cap="none" spc="0" normalizeH="0" baseline="0" noProof="0" dirty="0" smtClean="0">
                <a:ln>
                  <a:noFill/>
                </a:ln>
                <a:solidFill>
                  <a:schemeClr val="tx1"/>
                </a:solidFill>
                <a:effectLst/>
                <a:uLnTx/>
                <a:uFillTx/>
                <a:latin typeface="+mn-lt"/>
                <a:ea typeface="+mn-ea"/>
                <a:cs typeface="+mn-cs"/>
              </a:rPr>
              <a:t>S’il s’agit d’un Citybox Controller :</a:t>
            </a: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550"/>
              </a:spcAft>
              <a:buClr>
                <a:srgbClr val="FF0000"/>
              </a:buClr>
              <a:buSzTx/>
              <a:buFont typeface="Arial" pitchFamily="34" charset="0"/>
              <a:buNone/>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que_bleu">
  <a:themeElements>
    <a:clrScheme name="BOUYGUES EDT">
      <a:dk1>
        <a:sysClr val="windowText" lastClr="000000"/>
      </a:dk1>
      <a:lt1>
        <a:srgbClr val="FFFFFF"/>
      </a:lt1>
      <a:dk2>
        <a:srgbClr val="A1057D"/>
      </a:dk2>
      <a:lt2>
        <a:srgbClr val="E40049"/>
      </a:lt2>
      <a:accent1>
        <a:srgbClr val="0093BB"/>
      </a:accent1>
      <a:accent2>
        <a:srgbClr val="E75113"/>
      </a:accent2>
      <a:accent3>
        <a:srgbClr val="4D4D4F"/>
      </a:accent3>
      <a:accent4>
        <a:srgbClr val="97BF0D"/>
      </a:accent4>
      <a:accent5>
        <a:srgbClr val="005EA8"/>
      </a:accent5>
      <a:accent6>
        <a:srgbClr val="00AEA4"/>
      </a:accent6>
      <a:hlink>
        <a:srgbClr val="000000"/>
      </a:hlink>
      <a:folHlink>
        <a:srgbClr val="000000"/>
      </a:folHlink>
    </a:clrScheme>
    <a:fontScheme name="BOUYGU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_orange">
  <a:themeElements>
    <a:clrScheme name="BOUYGUES EDT">
      <a:dk1>
        <a:sysClr val="windowText" lastClr="000000"/>
      </a:dk1>
      <a:lt1>
        <a:srgbClr val="FFFFFF"/>
      </a:lt1>
      <a:dk2>
        <a:srgbClr val="A1057D"/>
      </a:dk2>
      <a:lt2>
        <a:srgbClr val="E40049"/>
      </a:lt2>
      <a:accent1>
        <a:srgbClr val="0093BB"/>
      </a:accent1>
      <a:accent2>
        <a:srgbClr val="E75113"/>
      </a:accent2>
      <a:accent3>
        <a:srgbClr val="4D4D4F"/>
      </a:accent3>
      <a:accent4>
        <a:srgbClr val="97BF0D"/>
      </a:accent4>
      <a:accent5>
        <a:srgbClr val="005EA8"/>
      </a:accent5>
      <a:accent6>
        <a:srgbClr val="00AEA4"/>
      </a:accent6>
      <a:hlink>
        <a:srgbClr val="000000"/>
      </a:hlink>
      <a:folHlink>
        <a:srgbClr val="000000"/>
      </a:folHlink>
    </a:clrScheme>
    <a:fontScheme name="BOUYGU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Affichage à l'écran (4:3)</PresentationFormat>
  <Paragraphs>142</Paragraphs>
  <Slides>12</Slides>
  <Notes>4</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12</vt:i4>
      </vt:variant>
    </vt:vector>
  </HeadingPairs>
  <TitlesOfParts>
    <vt:vector size="18" baseType="lpstr">
      <vt:lpstr>Arial</vt:lpstr>
      <vt:lpstr>Calibri</vt:lpstr>
      <vt:lpstr>Tahoma</vt:lpstr>
      <vt:lpstr>Wingdings</vt:lpstr>
      <vt:lpstr>Masque_bleu</vt:lpstr>
      <vt:lpstr>Masque_orange</vt:lpstr>
      <vt:lpstr>Présentation PowerPoint</vt:lpstr>
      <vt:lpstr>Pré-requis</vt:lpstr>
      <vt:lpstr>Objectifs</vt:lpstr>
      <vt:lpstr>Menu de login</vt:lpstr>
      <vt:lpstr>Création de programmations horaires</vt:lpstr>
      <vt:lpstr>Édition de programmations horaires </vt:lpstr>
      <vt:lpstr>Création de groupe de variations</vt:lpstr>
      <vt:lpstr>Création de groupe de variations</vt:lpstr>
      <vt:lpstr>Affectation à des équipements</vt:lpstr>
      <vt:lpstr>Notes relatives à la création de calendrier</vt:lpstr>
      <vt:lpstr>Points clés</vt:lpstr>
      <vt:lpstr>Retrouvez la vidéo !</vt:lpstr>
    </vt:vector>
  </TitlesOfParts>
  <Company>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N.KHALFOUNE</dc:creator>
  <cp:lastModifiedBy>LEFEVRE, Nicolas</cp:lastModifiedBy>
  <cp:revision>276</cp:revision>
  <dcterms:created xsi:type="dcterms:W3CDTF">2012-06-19T08:22:40Z</dcterms:created>
  <dcterms:modified xsi:type="dcterms:W3CDTF">2018-06-29T11:57:00Z</dcterms:modified>
</cp:coreProperties>
</file>