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68" r:id="rId3"/>
    <p:sldId id="269" r:id="rId4"/>
    <p:sldId id="277" r:id="rId5"/>
    <p:sldId id="278" r:id="rId6"/>
    <p:sldId id="273" r:id="rId7"/>
    <p:sldId id="274" r:id="rId8"/>
    <p:sldId id="271" r:id="rId9"/>
    <p:sldId id="275" r:id="rId10"/>
    <p:sldId id="276" r:id="rId11"/>
    <p:sldId id="279" r:id="rId1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18">
          <p15:clr>
            <a:srgbClr val="A4A3A4"/>
          </p15:clr>
        </p15:guide>
        <p15:guide id="3" orient="horz" pos="2624">
          <p15:clr>
            <a:srgbClr val="A4A3A4"/>
          </p15:clr>
        </p15:guide>
        <p15:guide id="4" pos="2880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005CA9"/>
    <a:srgbClr val="E3003C"/>
    <a:srgbClr val="A31781"/>
    <a:srgbClr val="00A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4" autoAdjust="0"/>
    <p:restoredTop sz="94103" autoAdjust="0"/>
  </p:normalViewPr>
  <p:slideViewPr>
    <p:cSldViewPr>
      <p:cViewPr varScale="1">
        <p:scale>
          <a:sx n="84" d="100"/>
          <a:sy n="84" d="100"/>
        </p:scale>
        <p:origin x="1397" y="67"/>
      </p:cViewPr>
      <p:guideLst>
        <p:guide orient="horz" pos="2160"/>
        <p:guide orient="horz" pos="3918"/>
        <p:guide orient="horz" pos="2624"/>
        <p:guide pos="2880"/>
        <p:guide pos="5522"/>
      </p:guideLst>
    </p:cSldViewPr>
  </p:slideViewPr>
  <p:outlineViewPr>
    <p:cViewPr>
      <p:scale>
        <a:sx n="33" d="100"/>
        <a:sy n="33" d="100"/>
      </p:scale>
      <p:origin x="0" y="5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08DD4-2848-4130-91D2-DA279B566371}" type="datetimeFigureOut">
              <a:rPr lang="fr-FR" smtClean="0"/>
              <a:pPr/>
              <a:t>29/06/2018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6E92E-1CC9-49FE-85F2-4F6117653B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41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87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266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923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04000" y="5598000"/>
            <a:ext cx="3240000" cy="1261269"/>
          </a:xfrm>
          <a:prstGeom prst="rect">
            <a:avLst/>
          </a:prstGeom>
        </p:spPr>
      </p:pic>
      <p:pic>
        <p:nvPicPr>
          <p:cNvPr id="14" name="Image 13" descr="logo_titr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4000" y="5598000"/>
            <a:ext cx="1692000" cy="1262141"/>
          </a:xfrm>
          <a:prstGeom prst="rect">
            <a:avLst/>
          </a:prstGeom>
        </p:spPr>
      </p:pic>
      <p:pic>
        <p:nvPicPr>
          <p:cNvPr id="13" name="Image 12" descr="fond_titre_2_bi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2000" y="252000"/>
            <a:ext cx="8102286" cy="54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522000" y="395520"/>
            <a:ext cx="3905984" cy="801232"/>
          </a:xfrm>
        </p:spPr>
        <p:txBody>
          <a:bodyPr anchor="t" anchorCtr="0"/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522000" y="1240184"/>
            <a:ext cx="3905984" cy="820664"/>
          </a:xfr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18 Juillet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6659563" y="4270375"/>
            <a:ext cx="1944687" cy="1030833"/>
          </a:xfrm>
        </p:spPr>
        <p:txBody>
          <a:bodyPr/>
          <a:lstStyle>
            <a:lvl1pPr>
              <a:spcAft>
                <a:spcPts val="0"/>
              </a:spcAft>
              <a:defRPr sz="1600" baseline="0"/>
            </a:lvl1pPr>
          </a:lstStyle>
          <a:p>
            <a:pPr lvl="0"/>
            <a:r>
              <a:rPr lang="fr-FR" dirty="0" smtClean="0"/>
              <a:t>Date</a:t>
            </a:r>
          </a:p>
          <a:p>
            <a:pPr lvl="0"/>
            <a:r>
              <a:rPr lang="fr-FR" dirty="0" smtClean="0"/>
              <a:t>Name / </a:t>
            </a:r>
            <a:r>
              <a:rPr lang="fr-FR" dirty="0" err="1" smtClean="0"/>
              <a:t>Function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smtClean="0"/>
              <a:t>18 Juillet 2013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630610" y="3933055"/>
            <a:ext cx="4320480" cy="2160241"/>
          </a:xfrm>
        </p:spPr>
        <p:txBody>
          <a:bodyPr bIns="792000" anchor="ctr" anchorCtr="0"/>
          <a:lstStyle>
            <a:lvl1pPr algn="ctr">
              <a:defRPr sz="1000" b="1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4623" y="1255712"/>
            <a:ext cx="3511551" cy="2844000"/>
          </a:xfrm>
          <a:prstGeom prst="round1Rect">
            <a:avLst>
              <a:gd name="adj" fmla="val 13501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54624" y="4165600"/>
            <a:ext cx="3511552" cy="1816100"/>
          </a:xfrm>
          <a:custGeom>
            <a:avLst/>
            <a:gdLst>
              <a:gd name="connsiteX0" fmla="*/ 0 w 3492000"/>
              <a:gd name="connsiteY0" fmla="*/ 0 h 1819920"/>
              <a:gd name="connsiteX1" fmla="*/ 3085594 w 3492000"/>
              <a:gd name="connsiteY1" fmla="*/ 0 h 1819920"/>
              <a:gd name="connsiteX2" fmla="*/ 3372966 w 3492000"/>
              <a:gd name="connsiteY2" fmla="*/ 119034 h 1819920"/>
              <a:gd name="connsiteX3" fmla="*/ 3491999 w 3492000"/>
              <a:gd name="connsiteY3" fmla="*/ 406407 h 1819920"/>
              <a:gd name="connsiteX4" fmla="*/ 3492000 w 3492000"/>
              <a:gd name="connsiteY4" fmla="*/ 1819920 h 1819920"/>
              <a:gd name="connsiteX5" fmla="*/ 3492000 w 3492000"/>
              <a:gd name="connsiteY5" fmla="*/ 1819920 h 1819920"/>
              <a:gd name="connsiteX6" fmla="*/ 3492000 w 3492000"/>
              <a:gd name="connsiteY6" fmla="*/ 1819920 h 1819920"/>
              <a:gd name="connsiteX7" fmla="*/ 406406 w 3492000"/>
              <a:gd name="connsiteY7" fmla="*/ 1819920 h 1819920"/>
              <a:gd name="connsiteX8" fmla="*/ 119034 w 3492000"/>
              <a:gd name="connsiteY8" fmla="*/ 1700886 h 1819920"/>
              <a:gd name="connsiteX9" fmla="*/ 1 w 3492000"/>
              <a:gd name="connsiteY9" fmla="*/ 1413513 h 1819920"/>
              <a:gd name="connsiteX10" fmla="*/ 0 w 3492000"/>
              <a:gd name="connsiteY10" fmla="*/ 0 h 1819920"/>
              <a:gd name="connsiteX11" fmla="*/ 0 w 3492000"/>
              <a:gd name="connsiteY11" fmla="*/ 0 h 1819920"/>
              <a:gd name="connsiteX12" fmla="*/ 0 w 3492000"/>
              <a:gd name="connsiteY12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1999 w 3667594"/>
              <a:gd name="connsiteY2" fmla="*/ 406407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3492000 w 3667594"/>
              <a:gd name="connsiteY5" fmla="*/ 1819920 h 1819920"/>
              <a:gd name="connsiteX6" fmla="*/ 406406 w 3667594"/>
              <a:gd name="connsiteY6" fmla="*/ 1819920 h 1819920"/>
              <a:gd name="connsiteX7" fmla="*/ 119034 w 3667594"/>
              <a:gd name="connsiteY7" fmla="*/ 1700886 h 1819920"/>
              <a:gd name="connsiteX8" fmla="*/ 1 w 3667594"/>
              <a:gd name="connsiteY8" fmla="*/ 1413513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11" fmla="*/ 0 w 3667594"/>
              <a:gd name="connsiteY11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2000 w 3667594"/>
              <a:gd name="connsiteY2" fmla="*/ 1819920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406406 w 3667594"/>
              <a:gd name="connsiteY5" fmla="*/ 1819920 h 1819920"/>
              <a:gd name="connsiteX6" fmla="*/ 119034 w 3667594"/>
              <a:gd name="connsiteY6" fmla="*/ 1700886 h 1819920"/>
              <a:gd name="connsiteX7" fmla="*/ 1 w 3667594"/>
              <a:gd name="connsiteY7" fmla="*/ 1413513 h 1819920"/>
              <a:gd name="connsiteX8" fmla="*/ 0 w 3667594"/>
              <a:gd name="connsiteY8" fmla="*/ 0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0" fmla="*/ 0 w 3492000"/>
              <a:gd name="connsiteY0" fmla="*/ 579 h 1820499"/>
              <a:gd name="connsiteX1" fmla="*/ 3085594 w 3492000"/>
              <a:gd name="connsiteY1" fmla="*/ 579 h 1820499"/>
              <a:gd name="connsiteX2" fmla="*/ 3492000 w 3492000"/>
              <a:gd name="connsiteY2" fmla="*/ 1820499 h 1820499"/>
              <a:gd name="connsiteX3" fmla="*/ 3492000 w 3492000"/>
              <a:gd name="connsiteY3" fmla="*/ 1820499 h 1820499"/>
              <a:gd name="connsiteX4" fmla="*/ 3492000 w 3492000"/>
              <a:gd name="connsiteY4" fmla="*/ 1820499 h 1820499"/>
              <a:gd name="connsiteX5" fmla="*/ 406406 w 3492000"/>
              <a:gd name="connsiteY5" fmla="*/ 1820499 h 1820499"/>
              <a:gd name="connsiteX6" fmla="*/ 119034 w 3492000"/>
              <a:gd name="connsiteY6" fmla="*/ 1701465 h 1820499"/>
              <a:gd name="connsiteX7" fmla="*/ 1 w 3492000"/>
              <a:gd name="connsiteY7" fmla="*/ 1414092 h 1820499"/>
              <a:gd name="connsiteX8" fmla="*/ 0 w 3492000"/>
              <a:gd name="connsiteY8" fmla="*/ 579 h 1820499"/>
              <a:gd name="connsiteX9" fmla="*/ 0 w 3492000"/>
              <a:gd name="connsiteY9" fmla="*/ 579 h 1820499"/>
              <a:gd name="connsiteX10" fmla="*/ 0 w 349200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4106372"/>
              <a:gd name="connsiteY0" fmla="*/ 579 h 1820499"/>
              <a:gd name="connsiteX1" fmla="*/ 3493840 w 4106372"/>
              <a:gd name="connsiteY1" fmla="*/ 579 h 1820499"/>
              <a:gd name="connsiteX2" fmla="*/ 3492000 w 4106372"/>
              <a:gd name="connsiteY2" fmla="*/ 1820499 h 1820499"/>
              <a:gd name="connsiteX3" fmla="*/ 3492000 w 4106372"/>
              <a:gd name="connsiteY3" fmla="*/ 1820499 h 1820499"/>
              <a:gd name="connsiteX4" fmla="*/ 3492000 w 4106372"/>
              <a:gd name="connsiteY4" fmla="*/ 1820499 h 1820499"/>
              <a:gd name="connsiteX5" fmla="*/ 406406 w 4106372"/>
              <a:gd name="connsiteY5" fmla="*/ 1820499 h 1820499"/>
              <a:gd name="connsiteX6" fmla="*/ 119034 w 4106372"/>
              <a:gd name="connsiteY6" fmla="*/ 1701465 h 1820499"/>
              <a:gd name="connsiteX7" fmla="*/ 1 w 4106372"/>
              <a:gd name="connsiteY7" fmla="*/ 1414092 h 1820499"/>
              <a:gd name="connsiteX8" fmla="*/ 0 w 4106372"/>
              <a:gd name="connsiteY8" fmla="*/ 579 h 1820499"/>
              <a:gd name="connsiteX9" fmla="*/ 0 w 4106372"/>
              <a:gd name="connsiteY9" fmla="*/ 579 h 1820499"/>
              <a:gd name="connsiteX10" fmla="*/ 0 w 4106372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2000"/>
              <a:gd name="connsiteY0" fmla="*/ 0 h 1819920"/>
              <a:gd name="connsiteX1" fmla="*/ 3205808 w 3492000"/>
              <a:gd name="connsiteY1" fmla="*/ 199924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92000 w 3492000"/>
              <a:gd name="connsiteY1" fmla="*/ 181992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406406 w 3492000"/>
              <a:gd name="connsiteY4" fmla="*/ 1819920 h 1819920"/>
              <a:gd name="connsiteX5" fmla="*/ 119034 w 3492000"/>
              <a:gd name="connsiteY5" fmla="*/ 1700886 h 1819920"/>
              <a:gd name="connsiteX6" fmla="*/ 1 w 3492000"/>
              <a:gd name="connsiteY6" fmla="*/ 1413513 h 1819920"/>
              <a:gd name="connsiteX7" fmla="*/ 0 w 3492000"/>
              <a:gd name="connsiteY7" fmla="*/ 0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0" fmla="*/ 0 w 3492000"/>
              <a:gd name="connsiteY0" fmla="*/ 0 h 1819920"/>
              <a:gd name="connsiteX1" fmla="*/ 2095501 w 3492000"/>
              <a:gd name="connsiteY1" fmla="*/ 1084952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21832 w 3492000"/>
              <a:gd name="connsiteY1" fmla="*/ 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1"/>
              <a:gd name="connsiteY0" fmla="*/ 0 h 1819920"/>
              <a:gd name="connsiteX1" fmla="*/ 3492001 w 3492001"/>
              <a:gd name="connsiteY1" fmla="*/ 0 h 1819920"/>
              <a:gd name="connsiteX2" fmla="*/ 3492000 w 3492001"/>
              <a:gd name="connsiteY2" fmla="*/ 1819920 h 1819920"/>
              <a:gd name="connsiteX3" fmla="*/ 3492000 w 3492001"/>
              <a:gd name="connsiteY3" fmla="*/ 1819920 h 1819920"/>
              <a:gd name="connsiteX4" fmla="*/ 3492000 w 3492001"/>
              <a:gd name="connsiteY4" fmla="*/ 1819920 h 1819920"/>
              <a:gd name="connsiteX5" fmla="*/ 406406 w 3492001"/>
              <a:gd name="connsiteY5" fmla="*/ 1819920 h 1819920"/>
              <a:gd name="connsiteX6" fmla="*/ 119034 w 3492001"/>
              <a:gd name="connsiteY6" fmla="*/ 1700886 h 1819920"/>
              <a:gd name="connsiteX7" fmla="*/ 1 w 3492001"/>
              <a:gd name="connsiteY7" fmla="*/ 1413513 h 1819920"/>
              <a:gd name="connsiteX8" fmla="*/ 0 w 3492001"/>
              <a:gd name="connsiteY8" fmla="*/ 0 h 1819920"/>
              <a:gd name="connsiteX9" fmla="*/ 0 w 3492001"/>
              <a:gd name="connsiteY9" fmla="*/ 0 h 1819920"/>
              <a:gd name="connsiteX10" fmla="*/ 0 w 3492001"/>
              <a:gd name="connsiteY10" fmla="*/ 0 h 18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2001" h="1819920">
                <a:moveTo>
                  <a:pt x="0" y="0"/>
                </a:moveTo>
                <a:lnTo>
                  <a:pt x="3492001" y="0"/>
                </a:lnTo>
                <a:cubicBezTo>
                  <a:pt x="3492001" y="606640"/>
                  <a:pt x="3492000" y="1213280"/>
                  <a:pt x="3492000" y="1819920"/>
                </a:cubicBezTo>
                <a:lnTo>
                  <a:pt x="3492000" y="1819920"/>
                </a:lnTo>
                <a:lnTo>
                  <a:pt x="3492000" y="1819920"/>
                </a:lnTo>
                <a:lnTo>
                  <a:pt x="406406" y="1819920"/>
                </a:lnTo>
                <a:cubicBezTo>
                  <a:pt x="298620" y="1819920"/>
                  <a:pt x="195249" y="1777102"/>
                  <a:pt x="119034" y="1700886"/>
                </a:cubicBezTo>
                <a:cubicBezTo>
                  <a:pt x="42818" y="1624670"/>
                  <a:pt x="1" y="1521299"/>
                  <a:pt x="1" y="1413513"/>
                </a:cubicBezTo>
                <a:cubicBezTo>
                  <a:pt x="1" y="942342"/>
                  <a:pt x="0" y="471171"/>
                  <a:pt x="0" y="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 anchorCtr="0">
            <a:flatTx/>
          </a:bodyPr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1235074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3539331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20000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Espace réservé pour une image  2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2278838"/>
            <a:ext cx="612000" cy="612000"/>
          </a:xfrm>
          <a:prstGeom prst="round2DiagRect">
            <a:avLst>
              <a:gd name="adj1" fmla="val 0"/>
              <a:gd name="adj2" fmla="val 18749"/>
            </a:avLst>
          </a:prstGeom>
          <a:solidFill>
            <a:schemeClr val="accent5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82133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4" name="Espace réservé pour une image  2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821334" y="2566838"/>
            <a:ext cx="324000" cy="324000"/>
          </a:xfrm>
          <a:prstGeom prst="round2DiagRect">
            <a:avLst>
              <a:gd name="adj1" fmla="val 0"/>
              <a:gd name="adj2" fmla="val 24975"/>
            </a:avLst>
          </a:prstGeom>
          <a:solidFill>
            <a:schemeClr val="accent6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5" name="Espace réservé pour une image  2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2887737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6" name="Espace réservé pour une image  20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2887737" y="2116838"/>
            <a:ext cx="774000" cy="774000"/>
          </a:xfrm>
          <a:prstGeom prst="round2DiagRect">
            <a:avLst>
              <a:gd name="adj1" fmla="val 0"/>
              <a:gd name="adj2" fmla="val 15130"/>
            </a:avLst>
          </a:prstGeom>
          <a:solidFill>
            <a:schemeClr val="tx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96252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0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962524" y="2224838"/>
            <a:ext cx="666000" cy="666000"/>
          </a:xfrm>
          <a:prstGeom prst="round2DiagRect">
            <a:avLst>
              <a:gd name="adj1" fmla="val 0"/>
              <a:gd name="adj2" fmla="val 17824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9" name="Espace réservé du texte 12"/>
          <p:cNvSpPr>
            <a:spLocks noGrp="1"/>
          </p:cNvSpPr>
          <p:nvPr>
            <p:ph type="body" sz="quarter" idx="26"/>
          </p:nvPr>
        </p:nvSpPr>
        <p:spPr bwMode="gray">
          <a:xfrm>
            <a:off x="720000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0" name="Espace réservé du texte 12"/>
          <p:cNvSpPr>
            <a:spLocks noGrp="1"/>
          </p:cNvSpPr>
          <p:nvPr>
            <p:ph type="body" sz="quarter" idx="27"/>
          </p:nvPr>
        </p:nvSpPr>
        <p:spPr bwMode="gray">
          <a:xfrm>
            <a:off x="182133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1" name="Espace réservé du texte 12"/>
          <p:cNvSpPr>
            <a:spLocks noGrp="1"/>
          </p:cNvSpPr>
          <p:nvPr>
            <p:ph type="body" sz="quarter" idx="28"/>
          </p:nvPr>
        </p:nvSpPr>
        <p:spPr bwMode="gray">
          <a:xfrm>
            <a:off x="2887737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2" name="Espace réservé du texte 12"/>
          <p:cNvSpPr>
            <a:spLocks noGrp="1"/>
          </p:cNvSpPr>
          <p:nvPr>
            <p:ph type="body" sz="quarter" idx="29"/>
          </p:nvPr>
        </p:nvSpPr>
        <p:spPr bwMode="gray">
          <a:xfrm>
            <a:off x="396252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3" name="Espace réservé du texte 1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20000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4" name="Espace réservé du texte 12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2133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5" name="Espace réservé du texte 12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887337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6" name="Espace réservé du texte 12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6252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_titre.jpg"/>
          <p:cNvPicPr>
            <a:picLocks noChangeAspect="1"/>
          </p:cNvPicPr>
          <p:nvPr userDrawn="1"/>
        </p:nvPicPr>
        <p:blipFill>
          <a:blip r:embed="rId2" cstate="print"/>
          <a:srcRect r="1764" b="8635"/>
          <a:stretch>
            <a:fillRect/>
          </a:stretch>
        </p:blipFill>
        <p:spPr>
          <a:xfrm>
            <a:off x="5961150" y="5705648"/>
            <a:ext cx="3182850" cy="1152352"/>
          </a:xfrm>
          <a:prstGeom prst="rect">
            <a:avLst/>
          </a:prstGeom>
        </p:spPr>
      </p:pic>
      <p:pic>
        <p:nvPicPr>
          <p:cNvPr id="10" name="Image 9" descr="logo_titre.jpg"/>
          <p:cNvPicPr>
            <a:picLocks noChangeAspect="1"/>
          </p:cNvPicPr>
          <p:nvPr userDrawn="1"/>
        </p:nvPicPr>
        <p:blipFill>
          <a:blip r:embed="rId3" cstate="print"/>
          <a:srcRect b="8630"/>
          <a:stretch>
            <a:fillRect/>
          </a:stretch>
        </p:blipFill>
        <p:spPr>
          <a:xfrm>
            <a:off x="3744000" y="5704776"/>
            <a:ext cx="1692000" cy="1153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6045037"/>
            <a:ext cx="3239904" cy="808200"/>
          </a:xfrm>
        </p:spPr>
        <p:txBody>
          <a:bodyPr anchor="t" anchorCtr="0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18 Juillet 2013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visuel_dernier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8000" y="468000"/>
            <a:ext cx="8208000" cy="4714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smtClean="0"/>
              <a:t>18 Juillet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smtClean="0"/>
              <a:t>18 Juillet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187608"/>
            <a:ext cx="5364160" cy="5265728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buClr>
                <a:schemeClr val="accent3"/>
              </a:buClr>
              <a:buSzPct val="130000"/>
              <a:buFont typeface="+mj-lt"/>
              <a:buNone/>
              <a:defRPr sz="2000"/>
            </a:lvl1pPr>
            <a:lvl2pPr marL="361950" indent="0">
              <a:spcAft>
                <a:spcPts val="600"/>
              </a:spcAft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400"/>
            </a:lvl4pPr>
            <a:lvl5pPr marL="0" indent="0">
              <a:buNone/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smtClean="0"/>
              <a:t>18 Juillet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300192" y="1260000"/>
            <a:ext cx="2465808" cy="4914000"/>
          </a:xfrm>
          <a:prstGeom prst="round2DiagRect">
            <a:avLst>
              <a:gd name="adj1" fmla="val 0"/>
              <a:gd name="adj2" fmla="val 140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202800"/>
            <a:ext cx="1159456" cy="2250536"/>
          </a:xfrm>
        </p:spPr>
        <p:txBody>
          <a:bodyPr anchor="t" anchorCtr="0"/>
          <a:lstStyle>
            <a:lvl1pPr algn="r"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1475656" y="4320528"/>
            <a:ext cx="7272808" cy="2132808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 Juillet 2013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2880000"/>
          </a:xfrm>
          <a:prstGeom prst="round2DiagRect">
            <a:avLst>
              <a:gd name="adj1" fmla="val 0"/>
              <a:gd name="adj2" fmla="val 11751"/>
            </a:avLst>
          </a:prstGeom>
          <a:solidFill>
            <a:srgbClr val="D9D9D9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ble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smtClean="0"/>
              <a:t>18 Juillet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smtClean="0"/>
              <a:t>18 Juillet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 Juillet 2013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 Juillet 2013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7" y="764704"/>
            <a:ext cx="2693045" cy="2088232"/>
          </a:xfrm>
        </p:spPr>
        <p:txBody>
          <a:bodyPr/>
          <a:lstStyle>
            <a:lvl1pPr algn="r">
              <a:spcAft>
                <a:spcPts val="0"/>
              </a:spcAft>
              <a:defRPr sz="13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419872" y="764703"/>
            <a:ext cx="1728192" cy="16798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706428" y="2371740"/>
            <a:ext cx="3096344" cy="2425412"/>
          </a:xfrm>
        </p:spPr>
        <p:txBody>
          <a:bodyPr/>
          <a:lstStyle>
            <a:lvl1pPr algn="r">
              <a:spcAft>
                <a:spcPts val="0"/>
              </a:spcAft>
              <a:defRPr sz="15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3874780" y="3717032"/>
            <a:ext cx="2497420" cy="697221"/>
          </a:xfrm>
        </p:spPr>
        <p:txBody>
          <a:bodyPr anchor="b" anchorCtr="0"/>
          <a:lstStyle>
            <a:lvl1pPr>
              <a:spcAft>
                <a:spcPts val="0"/>
              </a:spcAft>
              <a:defRPr sz="35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1"/>
          </p:nvPr>
        </p:nvSpPr>
        <p:spPr>
          <a:xfrm>
            <a:off x="6440016" y="3864858"/>
            <a:ext cx="1948408" cy="504056"/>
          </a:xfrm>
        </p:spPr>
        <p:txBody>
          <a:bodyPr anchor="b" anchorCtr="0"/>
          <a:lstStyle>
            <a:lvl1pPr>
              <a:spcAft>
                <a:spcPts val="0"/>
              </a:spcAft>
              <a:defRPr sz="10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211960" y="2318400"/>
            <a:ext cx="2060213" cy="1542648"/>
          </a:xfrm>
        </p:spPr>
        <p:txBody>
          <a:bodyPr/>
          <a:lstStyle>
            <a:lvl1pPr algn="r">
              <a:spcAft>
                <a:spcPts val="0"/>
              </a:spcAft>
              <a:defRPr sz="9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6444208" y="2636912"/>
            <a:ext cx="1944215" cy="9521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908720"/>
            <a:ext cx="3168352" cy="1584176"/>
          </a:xfrm>
        </p:spPr>
        <p:txBody>
          <a:bodyPr anchor="b" anchorCtr="0"/>
          <a:lstStyle>
            <a:lvl1pPr algn="l">
              <a:spcAft>
                <a:spcPts val="0"/>
              </a:spcAft>
              <a:defRPr sz="97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5258172" y="2322593"/>
            <a:ext cx="3130252" cy="242311"/>
          </a:xfrm>
        </p:spPr>
        <p:txBody>
          <a:bodyPr anchor="t" anchorCtr="0"/>
          <a:lstStyle>
            <a:lvl1pPr>
              <a:spcAft>
                <a:spcPts val="0"/>
              </a:spcAft>
              <a:defRPr sz="900">
                <a:solidFill>
                  <a:schemeClr val="accent3"/>
                </a:solidFill>
              </a:defRPr>
            </a:lvl1pPr>
            <a:lvl2pPr>
              <a:defRPr sz="2650">
                <a:solidFill>
                  <a:schemeClr val="accent3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83568" y="4365104"/>
            <a:ext cx="2353404" cy="1633324"/>
          </a:xfrm>
        </p:spPr>
        <p:txBody>
          <a:bodyPr anchor="b" anchorCtr="0"/>
          <a:lstStyle>
            <a:lvl1pPr algn="r">
              <a:spcAft>
                <a:spcPts val="0"/>
              </a:spcAft>
              <a:defRPr sz="101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899592" y="5820504"/>
            <a:ext cx="2808312" cy="504056"/>
          </a:xfrm>
        </p:spPr>
        <p:txBody>
          <a:bodyPr anchor="t" anchorCtr="0"/>
          <a:lstStyle>
            <a:lvl1pPr>
              <a:spcAft>
                <a:spcPts val="0"/>
              </a:spcAft>
              <a:defRPr sz="10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3131840" y="4653136"/>
            <a:ext cx="1584176" cy="1133460"/>
          </a:xfrm>
        </p:spPr>
        <p:txBody>
          <a:bodyPr anchor="b" anchorCtr="0"/>
          <a:lstStyle>
            <a:lvl1pPr>
              <a:spcAft>
                <a:spcPts val="0"/>
              </a:spcAft>
              <a:defRPr sz="22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8"/>
          <p:cNvSpPr>
            <a:spLocks noGrp="1"/>
          </p:cNvSpPr>
          <p:nvPr>
            <p:ph type="body" sz="quarter" idx="25" hasCustomPrompt="1"/>
          </p:nvPr>
        </p:nvSpPr>
        <p:spPr>
          <a:xfrm>
            <a:off x="4355976" y="4493880"/>
            <a:ext cx="4038337" cy="1542648"/>
          </a:xfrm>
        </p:spPr>
        <p:txBody>
          <a:bodyPr/>
          <a:lstStyle>
            <a:lvl1pPr algn="r">
              <a:spcAft>
                <a:spcPts val="0"/>
              </a:spcAft>
              <a:defRPr sz="946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4716016" y="5805264"/>
            <a:ext cx="3346276" cy="288032"/>
          </a:xfrm>
        </p:spPr>
        <p:txBody>
          <a:bodyPr anchor="t" anchorCtr="0"/>
          <a:lstStyle>
            <a:lvl1pPr algn="r"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1008000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 Juillet 2013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1854874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1429105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2293201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31572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1296000" y="3350692"/>
            <a:ext cx="255592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1221532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2085628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2959249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1294603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2083470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2951681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5512492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 Juillet 2013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6359366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59335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6797693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7661789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5800492" y="3350692"/>
            <a:ext cx="256660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5726024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6590120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7463741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5799095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658796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745379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exte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18 Juillet 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0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  <p:sldLayoutId id="214748366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18 Juillet 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microsoftstream.com/video/d93870dc-4ab7-41f2-995c-a34ef18e7729?channelId=6a21b8d0-fffc-4efa-8c90-6a230bd53bf0&amp;channelName=Tutos%20Citybox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/>
                </a:solidFill>
              </a:rPr>
              <a:t>Configuration SLV comptes</a:t>
            </a:r>
          </a:p>
          <a:p>
            <a:r>
              <a:rPr lang="fr-FR" sz="2400" i="1" dirty="0" smtClean="0">
                <a:solidFill>
                  <a:schemeClr val="accent2"/>
                </a:solidFill>
              </a:rPr>
              <a:t>Formation Citybox Télégestion</a:t>
            </a:r>
            <a:endParaRPr lang="fr-FR" sz="2400" i="1" dirty="0">
              <a:solidFill>
                <a:schemeClr val="accent2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11" name="Espace réservé pour une image  10" descr="citybox_quad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10081" b="10081"/>
          <a:stretch>
            <a:fillRect/>
          </a:stretch>
        </p:blipFill>
        <p:spPr>
          <a:ln w="762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Retrouvez la vidéo !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 Juillet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421" y="908720"/>
            <a:ext cx="6252882" cy="547260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27584" y="1916832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3"/>
              </a:rPr>
              <a:t>Lien vidéo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12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Wingdings" pitchFamily="2" charset="2"/>
              </a:rPr>
              <a:t>Pré-requis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67544" y="1196752"/>
            <a:ext cx="86764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Modules nécessaires</a:t>
            </a:r>
          </a:p>
          <a:p>
            <a:pPr marL="342900" indent="-34290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 smtClean="0"/>
              <a:t>PRESENTATION DE LA SOLUTION CITYBOX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ROLES ET PERIMETRES D'ACTION 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NAVIGATION SLV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(CONFIGURATION PRINCIPE DE FONCTIONNEMENT)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Matériel nécessaire au formé</a:t>
            </a:r>
          </a:p>
          <a:p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 smtClean="0">
                <a:sym typeface="Wingdings" pitchFamily="2" charset="2"/>
              </a:rPr>
              <a:t>Ordinateur avec accès internet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pPr lvl="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Infos nécessaires</a:t>
            </a:r>
          </a:p>
          <a:p>
            <a:pPr lvl="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dirty="0" smtClean="0"/>
              <a:t>Organigramme projet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Savoir se connecter à SLV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Comprendre la </a:t>
            </a:r>
            <a:r>
              <a:rPr lang="fr-FR" b="1" dirty="0" smtClean="0"/>
              <a:t>hiérarchisation</a:t>
            </a:r>
            <a:r>
              <a:rPr lang="fr-FR" dirty="0" smtClean="0"/>
              <a:t> des comptes utilisateurs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Connaître les droits du </a:t>
            </a:r>
            <a:r>
              <a:rPr lang="fr-FR" b="1" dirty="0" smtClean="0"/>
              <a:t>Local </a:t>
            </a:r>
            <a:r>
              <a:rPr lang="fr-FR" b="1" dirty="0" err="1" smtClean="0"/>
              <a:t>admin</a:t>
            </a: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Savoir déterminer les outils des différents </a:t>
            </a:r>
            <a:r>
              <a:rPr lang="fr-FR" dirty="0"/>
              <a:t>interlocuteurs </a:t>
            </a:r>
            <a:r>
              <a:rPr lang="fr-FR" dirty="0" smtClean="0"/>
              <a:t>dans une </a:t>
            </a:r>
            <a:r>
              <a:rPr lang="fr-FR" smtClean="0"/>
              <a:t>organisation projet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Savoir nuancer les actions </a:t>
            </a:r>
            <a:r>
              <a:rPr lang="fr-FR" dirty="0"/>
              <a:t>de niveau administrateur </a:t>
            </a:r>
            <a:r>
              <a:rPr lang="fr-FR" dirty="0" smtClean="0"/>
              <a:t>et </a:t>
            </a:r>
            <a:r>
              <a:rPr lang="fr-FR" dirty="0"/>
              <a:t>configurateur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6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Menu de login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611560" y="4509120"/>
            <a:ext cx="6840760" cy="2016224"/>
          </a:xfrm>
        </p:spPr>
        <p:txBody>
          <a:bodyPr/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sz="1600" dirty="0" smtClean="0"/>
              <a:t> Ouvrir le navigateur Web compatible HTML 5, accéder à l’adresse donnée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sz="1600" dirty="0" smtClean="0"/>
              <a:t> Se </a:t>
            </a:r>
            <a:r>
              <a:rPr lang="fr-FR" sz="1600" dirty="0" err="1" smtClean="0"/>
              <a:t>logguer</a:t>
            </a:r>
            <a:r>
              <a:rPr lang="fr-FR" sz="1600" dirty="0" smtClean="0"/>
              <a:t> avec son compte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sz="1600" dirty="0" smtClean="0"/>
              <a:t> Cliquer sur l’onglet </a:t>
            </a:r>
            <a:r>
              <a:rPr lang="fr-FR" sz="1600" dirty="0" smtClean="0">
                <a:solidFill>
                  <a:schemeClr val="accent1"/>
                </a:solidFill>
              </a:rPr>
              <a:t>Utilisateurs</a:t>
            </a:r>
            <a:r>
              <a:rPr lang="fr-FR" sz="1600" dirty="0" smtClean="0"/>
              <a:t> (si l’onglet n’apparait pas sur votre tableau de bord, demander à votre admin local / configurateur avancé)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fr-FR" sz="16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467" y="1037455"/>
            <a:ext cx="6869885" cy="328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603" y="5301208"/>
            <a:ext cx="1171575" cy="92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0"/>
            <a:ext cx="6696000" cy="711000"/>
          </a:xfrm>
        </p:spPr>
        <p:txBody>
          <a:bodyPr/>
          <a:lstStyle/>
          <a:p>
            <a:r>
              <a:rPr lang="fr-FR" dirty="0" smtClean="0"/>
              <a:t>Menu utilisateurs - profil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5013176"/>
            <a:ext cx="8244480" cy="648072"/>
          </a:xfrm>
        </p:spPr>
        <p:txBody>
          <a:bodyPr/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sz="1600" dirty="0" smtClean="0"/>
              <a:t> C’est ici que les « local </a:t>
            </a:r>
            <a:r>
              <a:rPr lang="fr-FR" sz="1600" dirty="0" err="1" smtClean="0"/>
              <a:t>admin</a:t>
            </a:r>
            <a:r>
              <a:rPr lang="fr-FR" sz="1600" dirty="0" smtClean="0"/>
              <a:t> » pourront créer des profils et des comptes et définir leurs attributions/autorisations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sz="1600" dirty="0" smtClean="0"/>
              <a:t> Un compte ayant accès à ce menu ne peut agir que sur les comptes utilisateurs qui se trouvent « en dessous » dans son arborescence (</a:t>
            </a:r>
            <a:r>
              <a:rPr lang="fr-FR" sz="1600" dirty="0" err="1" smtClean="0"/>
              <a:t>géozone</a:t>
            </a:r>
            <a:r>
              <a:rPr lang="fr-FR" sz="1600" dirty="0" smtClean="0"/>
              <a:t>)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141" y="980728"/>
            <a:ext cx="7794283" cy="38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0"/>
            <a:ext cx="6696000" cy="711000"/>
          </a:xfrm>
        </p:spPr>
        <p:txBody>
          <a:bodyPr/>
          <a:lstStyle/>
          <a:p>
            <a:r>
              <a:rPr lang="fr-FR" dirty="0" smtClean="0"/>
              <a:t>Menu Utilisateurs – compte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5229200"/>
            <a:ext cx="8244480" cy="648072"/>
          </a:xfrm>
        </p:spPr>
        <p:txBody>
          <a:bodyPr/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sz="1600" dirty="0" smtClean="0"/>
              <a:t> Un compte est défini par un login, un mot de passe et une adresse mail (utile pour les alarmes et la récupération des mots de passe)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052735"/>
            <a:ext cx="6192688" cy="397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clés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100464" cy="5238296"/>
          </a:xfrm>
        </p:spPr>
        <p:txBody>
          <a:bodyPr/>
          <a:lstStyle/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Qui peut créer les comptes? </a:t>
            </a:r>
          </a:p>
          <a:p>
            <a:pPr marL="342900" indent="-342900">
              <a:spcAft>
                <a:spcPts val="0"/>
              </a:spcAft>
            </a:pPr>
            <a:r>
              <a:rPr lang="fr-FR" dirty="0" smtClean="0"/>
              <a:t>		</a:t>
            </a:r>
            <a:r>
              <a:rPr lang="fr-FR" sz="1400" dirty="0" smtClean="0">
                <a:solidFill>
                  <a:schemeClr val="bg1"/>
                </a:solidFill>
              </a:rPr>
              <a:t>Les administrateurs (configurateurs)</a:t>
            </a: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Jeu: sur la liste des icônes des menus, dire si ce sont des actions de niveau administrateur ou configurateur. Puis essayer de déterminer avec le formateur quelles icônes iront à quels interlocuteurs dans leur organisation projet.</a:t>
            </a:r>
          </a:p>
          <a:p>
            <a:pPr marL="342900" indent="-342900">
              <a:spcAft>
                <a:spcPts val="0"/>
              </a:spcAft>
            </a:pPr>
            <a:r>
              <a:rPr lang="fr-FR" sz="1400" i="1" dirty="0" smtClean="0"/>
              <a:t>	</a:t>
            </a:r>
          </a:p>
          <a:p>
            <a:pPr marL="342900" indent="-342900">
              <a:spcAft>
                <a:spcPts val="0"/>
              </a:spcAft>
            </a:pPr>
            <a:r>
              <a:rPr lang="fr-FR" sz="1400" i="1" dirty="0" smtClean="0"/>
              <a:t>	Attention, certains des menus représentent des fonctions non utilisables ou actuellement non décrites en formation: </a:t>
            </a:r>
          </a:p>
          <a:p>
            <a:pPr marL="1422400" lvl="4" indent="-342900">
              <a:buFont typeface="Arial" pitchFamily="34" charset="0"/>
              <a:buChar char="•"/>
            </a:pPr>
            <a:r>
              <a:rPr lang="fr-FR" sz="1000" i="1" dirty="0" smtClean="0"/>
              <a:t>Centre de Contrôle</a:t>
            </a:r>
          </a:p>
          <a:p>
            <a:pPr marL="1422400" lvl="4" indent="-342900">
              <a:buFont typeface="Arial" pitchFamily="34" charset="0"/>
              <a:buChar char="•"/>
            </a:pPr>
            <a:r>
              <a:rPr lang="fr-FR" sz="1000" i="1" dirty="0" smtClean="0"/>
              <a:t>Durée de vie des équipements</a:t>
            </a:r>
          </a:p>
          <a:p>
            <a:pPr marL="1422400" lvl="4" indent="-342900">
              <a:buFont typeface="Arial" pitchFamily="34" charset="0"/>
              <a:buChar char="•"/>
            </a:pPr>
            <a:r>
              <a:rPr lang="fr-FR" sz="1000" i="1" dirty="0" smtClean="0"/>
              <a:t>Economie d’énergie mensuelle</a:t>
            </a:r>
          </a:p>
          <a:p>
            <a:pPr marL="1422400" lvl="4" indent="-342900">
              <a:buFont typeface="Arial" pitchFamily="34" charset="0"/>
              <a:buChar char="•"/>
            </a:pPr>
            <a:r>
              <a:rPr lang="fr-FR" sz="1000" i="1" dirty="0" smtClean="0"/>
              <a:t>Energie</a:t>
            </a:r>
          </a:p>
          <a:p>
            <a:pPr marL="1422400" lvl="4" indent="-342900">
              <a:buFont typeface="Arial" pitchFamily="34" charset="0"/>
              <a:buChar char="•"/>
            </a:pPr>
            <a:r>
              <a:rPr lang="fr-FR" sz="1000" i="1" dirty="0" smtClean="0"/>
              <a:t>Gestionnaire de rapports</a:t>
            </a:r>
          </a:p>
          <a:p>
            <a:pPr marL="1422400" lvl="4" indent="-342900">
              <a:buFont typeface="Arial" pitchFamily="34" charset="0"/>
              <a:buChar char="•"/>
            </a:pPr>
            <a:r>
              <a:rPr lang="fr-FR" sz="1000" i="1" dirty="0" smtClean="0"/>
              <a:t>Log</a:t>
            </a:r>
          </a:p>
          <a:p>
            <a:pPr marL="1422400" lvl="4" indent="-342900">
              <a:buFont typeface="Arial" pitchFamily="34" charset="0"/>
              <a:buChar char="•"/>
            </a:pPr>
            <a:r>
              <a:rPr lang="fr-FR" sz="1000" i="1" dirty="0" smtClean="0"/>
              <a:t>Tableaux de bord</a:t>
            </a:r>
          </a:p>
          <a:p>
            <a:pPr marL="1422400" lvl="4" indent="-342900">
              <a:buFont typeface="Arial" pitchFamily="34" charset="0"/>
              <a:buChar char="•"/>
            </a:pPr>
            <a:endParaRPr lang="fr-FR" sz="1000" i="1" dirty="0" smtClean="0"/>
          </a:p>
          <a:p>
            <a:pPr marL="342900" indent="-342900">
              <a:spcAft>
                <a:spcPts val="0"/>
              </a:spcAft>
            </a:pPr>
            <a:r>
              <a:rPr lang="fr-FR" sz="1400" dirty="0" smtClean="0"/>
              <a:t>		</a:t>
            </a: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4067944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Attention, certains des menus représentent des fonctions non utilisables ou actuellement non décrites en formation</a:t>
            </a:r>
            <a:endParaRPr lang="fr-FR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29204"/>
            <a:ext cx="6156176" cy="353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Groupe 45"/>
          <p:cNvGrpSpPr/>
          <p:nvPr/>
        </p:nvGrpSpPr>
        <p:grpSpPr>
          <a:xfrm>
            <a:off x="4283968" y="3140968"/>
            <a:ext cx="792088" cy="792088"/>
            <a:chOff x="7535406" y="5373216"/>
            <a:chExt cx="792088" cy="792088"/>
          </a:xfrm>
        </p:grpSpPr>
        <p:cxnSp>
          <p:nvCxnSpPr>
            <p:cNvPr id="46" name="Connecteur droit 45"/>
            <p:cNvCxnSpPr/>
            <p:nvPr/>
          </p:nvCxnSpPr>
          <p:spPr>
            <a:xfrm>
              <a:off x="7535406" y="5429794"/>
              <a:ext cx="792088" cy="73551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flipH="1">
              <a:off x="7596336" y="5373216"/>
              <a:ext cx="609298" cy="792088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e 13"/>
          <p:cNvGrpSpPr/>
          <p:nvPr/>
        </p:nvGrpSpPr>
        <p:grpSpPr>
          <a:xfrm>
            <a:off x="7452320" y="1484784"/>
            <a:ext cx="936104" cy="360039"/>
            <a:chOff x="3941945" y="1423"/>
            <a:chExt cx="829076" cy="450309"/>
          </a:xfrm>
          <a:solidFill>
            <a:schemeClr val="accent2"/>
          </a:solidFill>
        </p:grpSpPr>
        <p:sp>
          <p:nvSpPr>
            <p:cNvPr id="57" name="Rectangle à coins arrondis 56"/>
            <p:cNvSpPr/>
            <p:nvPr/>
          </p:nvSpPr>
          <p:spPr>
            <a:xfrm>
              <a:off x="3941945" y="1423"/>
              <a:ext cx="829076" cy="41453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Rectangle 57"/>
            <p:cNvSpPr/>
            <p:nvPr/>
          </p:nvSpPr>
          <p:spPr>
            <a:xfrm>
              <a:off x="3954086" y="61476"/>
              <a:ext cx="804794" cy="3902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50" kern="1200" dirty="0" smtClean="0"/>
                <a:t>Configuration</a:t>
              </a:r>
              <a:endParaRPr lang="fr-FR" sz="1050" kern="1200" dirty="0"/>
            </a:p>
          </p:txBody>
        </p:sp>
      </p:grpSp>
      <p:grpSp>
        <p:nvGrpSpPr>
          <p:cNvPr id="59" name="Groupe 16"/>
          <p:cNvGrpSpPr/>
          <p:nvPr/>
        </p:nvGrpSpPr>
        <p:grpSpPr>
          <a:xfrm>
            <a:off x="7452320" y="1844824"/>
            <a:ext cx="936104" cy="360039"/>
            <a:chOff x="3941945" y="1423"/>
            <a:chExt cx="829076" cy="450309"/>
          </a:xfrm>
          <a:solidFill>
            <a:schemeClr val="accent5"/>
          </a:solidFill>
        </p:grpSpPr>
        <p:sp>
          <p:nvSpPr>
            <p:cNvPr id="60" name="Rectangle à coins arrondis 59"/>
            <p:cNvSpPr/>
            <p:nvPr/>
          </p:nvSpPr>
          <p:spPr>
            <a:xfrm>
              <a:off x="3941945" y="1423"/>
              <a:ext cx="829076" cy="41453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Rectangle 60"/>
            <p:cNvSpPr/>
            <p:nvPr/>
          </p:nvSpPr>
          <p:spPr>
            <a:xfrm>
              <a:off x="3954086" y="61476"/>
              <a:ext cx="804794" cy="3902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50" kern="1200" dirty="0" smtClean="0"/>
                <a:t>Supervision</a:t>
              </a:r>
              <a:endParaRPr lang="fr-FR" sz="1050" kern="1200" dirty="0"/>
            </a:p>
          </p:txBody>
        </p:sp>
      </p:grpSp>
      <p:grpSp>
        <p:nvGrpSpPr>
          <p:cNvPr id="62" name="Groupe 16"/>
          <p:cNvGrpSpPr/>
          <p:nvPr/>
        </p:nvGrpSpPr>
        <p:grpSpPr>
          <a:xfrm>
            <a:off x="7452320" y="2204864"/>
            <a:ext cx="936104" cy="360039"/>
            <a:chOff x="3941945" y="1423"/>
            <a:chExt cx="829076" cy="450309"/>
          </a:xfrm>
          <a:solidFill>
            <a:schemeClr val="bg1">
              <a:lumMod val="65000"/>
            </a:schemeClr>
          </a:solidFill>
        </p:grpSpPr>
        <p:sp>
          <p:nvSpPr>
            <p:cNvPr id="63" name="Rectangle à coins arrondis 62"/>
            <p:cNvSpPr/>
            <p:nvPr/>
          </p:nvSpPr>
          <p:spPr>
            <a:xfrm>
              <a:off x="3941945" y="1423"/>
              <a:ext cx="829076" cy="41453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3954086" y="61476"/>
              <a:ext cx="804794" cy="3902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50" kern="1200" dirty="0" smtClean="0"/>
                <a:t>N/A</a:t>
              </a:r>
              <a:endParaRPr lang="fr-FR" sz="1050" kern="1200" dirty="0"/>
            </a:p>
          </p:txBody>
        </p:sp>
      </p:grpSp>
      <p:grpSp>
        <p:nvGrpSpPr>
          <p:cNvPr id="71" name="Groupe 51"/>
          <p:cNvGrpSpPr/>
          <p:nvPr/>
        </p:nvGrpSpPr>
        <p:grpSpPr>
          <a:xfrm>
            <a:off x="5148064" y="3140968"/>
            <a:ext cx="792088" cy="792088"/>
            <a:chOff x="7535406" y="5373216"/>
            <a:chExt cx="792088" cy="792088"/>
          </a:xfrm>
        </p:grpSpPr>
        <p:cxnSp>
          <p:nvCxnSpPr>
            <p:cNvPr id="72" name="Connecteur droit 71"/>
            <p:cNvCxnSpPr/>
            <p:nvPr/>
          </p:nvCxnSpPr>
          <p:spPr>
            <a:xfrm>
              <a:off x="7535406" y="5429794"/>
              <a:ext cx="792088" cy="73551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flipH="1">
              <a:off x="7596336" y="5373216"/>
              <a:ext cx="609298" cy="792088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e 63"/>
          <p:cNvGrpSpPr/>
          <p:nvPr/>
        </p:nvGrpSpPr>
        <p:grpSpPr>
          <a:xfrm>
            <a:off x="6012160" y="3140968"/>
            <a:ext cx="792088" cy="792088"/>
            <a:chOff x="7535406" y="5373216"/>
            <a:chExt cx="792088" cy="792088"/>
          </a:xfrm>
        </p:grpSpPr>
        <p:cxnSp>
          <p:nvCxnSpPr>
            <p:cNvPr id="75" name="Connecteur droit 74"/>
            <p:cNvCxnSpPr/>
            <p:nvPr/>
          </p:nvCxnSpPr>
          <p:spPr>
            <a:xfrm>
              <a:off x="7535406" y="5429794"/>
              <a:ext cx="792088" cy="73551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flipH="1">
              <a:off x="7596336" y="5373216"/>
              <a:ext cx="609298" cy="792088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e 69"/>
          <p:cNvGrpSpPr/>
          <p:nvPr/>
        </p:nvGrpSpPr>
        <p:grpSpPr>
          <a:xfrm>
            <a:off x="2555776" y="4005064"/>
            <a:ext cx="1656184" cy="720080"/>
            <a:chOff x="7535406" y="5373216"/>
            <a:chExt cx="792088" cy="792088"/>
          </a:xfrm>
        </p:grpSpPr>
        <p:cxnSp>
          <p:nvCxnSpPr>
            <p:cNvPr id="80" name="Connecteur droit 79"/>
            <p:cNvCxnSpPr/>
            <p:nvPr/>
          </p:nvCxnSpPr>
          <p:spPr>
            <a:xfrm>
              <a:off x="7535406" y="5429794"/>
              <a:ext cx="792088" cy="73551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flipH="1">
              <a:off x="7596336" y="5373216"/>
              <a:ext cx="609298" cy="792088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4067944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Attention, certains des menus représentent des fonctions non utilisables ou actuellement non décrites en formation</a:t>
            </a:r>
            <a:endParaRPr lang="fr-FR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29204"/>
            <a:ext cx="6156176" cy="353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" name="Groupe 45"/>
          <p:cNvGrpSpPr/>
          <p:nvPr/>
        </p:nvGrpSpPr>
        <p:grpSpPr>
          <a:xfrm>
            <a:off x="4283968" y="3140968"/>
            <a:ext cx="792088" cy="792088"/>
            <a:chOff x="7535406" y="5373216"/>
            <a:chExt cx="792088" cy="792088"/>
          </a:xfrm>
        </p:grpSpPr>
        <p:cxnSp>
          <p:nvCxnSpPr>
            <p:cNvPr id="56" name="Connecteur droit 55"/>
            <p:cNvCxnSpPr/>
            <p:nvPr/>
          </p:nvCxnSpPr>
          <p:spPr>
            <a:xfrm>
              <a:off x="7535406" y="5429794"/>
              <a:ext cx="792088" cy="73551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flipH="1">
              <a:off x="7596336" y="5373216"/>
              <a:ext cx="609298" cy="792088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/>
          <p:cNvSpPr/>
          <p:nvPr/>
        </p:nvSpPr>
        <p:spPr>
          <a:xfrm>
            <a:off x="755576" y="1340768"/>
            <a:ext cx="1728192" cy="864096"/>
          </a:xfrm>
          <a:prstGeom prst="rect">
            <a:avLst/>
          </a:prstGeom>
          <a:solidFill>
            <a:schemeClr val="accent2">
              <a:alpha val="5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755576" y="3068960"/>
            <a:ext cx="864096" cy="864096"/>
          </a:xfrm>
          <a:prstGeom prst="rect">
            <a:avLst/>
          </a:prstGeom>
          <a:solidFill>
            <a:schemeClr val="accent5">
              <a:alpha val="5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1629956" y="3069704"/>
            <a:ext cx="853812" cy="863352"/>
          </a:xfrm>
          <a:prstGeom prst="rect">
            <a:avLst/>
          </a:prstGeom>
          <a:solidFill>
            <a:schemeClr val="accent5">
              <a:alpha val="5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2483768" y="3068960"/>
            <a:ext cx="1728192" cy="864096"/>
          </a:xfrm>
          <a:prstGeom prst="rect">
            <a:avLst/>
          </a:prstGeom>
          <a:solidFill>
            <a:schemeClr val="accent5">
              <a:alpha val="5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755576" y="2204864"/>
            <a:ext cx="864096" cy="864096"/>
          </a:xfrm>
          <a:prstGeom prst="rect">
            <a:avLst/>
          </a:prstGeom>
          <a:solidFill>
            <a:schemeClr val="accent2">
              <a:alpha val="5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2483768" y="1340768"/>
            <a:ext cx="864096" cy="864096"/>
          </a:xfrm>
          <a:prstGeom prst="rect">
            <a:avLst/>
          </a:prstGeom>
          <a:solidFill>
            <a:schemeClr val="accent2">
              <a:alpha val="5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1619672" y="2204864"/>
            <a:ext cx="864096" cy="864096"/>
          </a:xfrm>
          <a:prstGeom prst="rect">
            <a:avLst/>
          </a:prstGeom>
          <a:solidFill>
            <a:schemeClr val="accent5">
              <a:alpha val="5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3347864" y="1340768"/>
            <a:ext cx="1728192" cy="864096"/>
          </a:xfrm>
          <a:prstGeom prst="rect">
            <a:avLst/>
          </a:prstGeom>
          <a:solidFill>
            <a:schemeClr val="accent2">
              <a:alpha val="5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6" name="Groupe 13"/>
          <p:cNvGrpSpPr/>
          <p:nvPr/>
        </p:nvGrpSpPr>
        <p:grpSpPr>
          <a:xfrm>
            <a:off x="7452320" y="1484784"/>
            <a:ext cx="936104" cy="360039"/>
            <a:chOff x="3941945" y="1423"/>
            <a:chExt cx="829076" cy="450309"/>
          </a:xfrm>
          <a:solidFill>
            <a:schemeClr val="accent2"/>
          </a:solidFill>
        </p:grpSpPr>
        <p:sp>
          <p:nvSpPr>
            <p:cNvPr id="67" name="Rectangle à coins arrondis 66"/>
            <p:cNvSpPr/>
            <p:nvPr/>
          </p:nvSpPr>
          <p:spPr>
            <a:xfrm>
              <a:off x="3941945" y="1423"/>
              <a:ext cx="829076" cy="41453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Rectangle 67"/>
            <p:cNvSpPr/>
            <p:nvPr/>
          </p:nvSpPr>
          <p:spPr>
            <a:xfrm>
              <a:off x="3954086" y="61476"/>
              <a:ext cx="804794" cy="3902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50" kern="1200" dirty="0" smtClean="0"/>
                <a:t>Configuration</a:t>
              </a:r>
              <a:endParaRPr lang="fr-FR" sz="1050" kern="1200" dirty="0"/>
            </a:p>
          </p:txBody>
        </p:sp>
      </p:grpSp>
      <p:grpSp>
        <p:nvGrpSpPr>
          <p:cNvPr id="69" name="Groupe 16"/>
          <p:cNvGrpSpPr/>
          <p:nvPr/>
        </p:nvGrpSpPr>
        <p:grpSpPr>
          <a:xfrm>
            <a:off x="7452320" y="1844824"/>
            <a:ext cx="936104" cy="360039"/>
            <a:chOff x="3941945" y="1423"/>
            <a:chExt cx="829076" cy="450309"/>
          </a:xfrm>
          <a:solidFill>
            <a:schemeClr val="accent5"/>
          </a:solidFill>
        </p:grpSpPr>
        <p:sp>
          <p:nvSpPr>
            <p:cNvPr id="70" name="Rectangle à coins arrondis 69"/>
            <p:cNvSpPr/>
            <p:nvPr/>
          </p:nvSpPr>
          <p:spPr>
            <a:xfrm>
              <a:off x="3941945" y="1423"/>
              <a:ext cx="829076" cy="41453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Rectangle 70"/>
            <p:cNvSpPr/>
            <p:nvPr/>
          </p:nvSpPr>
          <p:spPr>
            <a:xfrm>
              <a:off x="3954086" y="61476"/>
              <a:ext cx="804794" cy="3902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50" kern="1200" dirty="0" smtClean="0"/>
                <a:t>Supervision</a:t>
              </a:r>
              <a:endParaRPr lang="fr-FR" sz="1050" kern="1200" dirty="0"/>
            </a:p>
          </p:txBody>
        </p:sp>
      </p:grpSp>
      <p:grpSp>
        <p:nvGrpSpPr>
          <p:cNvPr id="72" name="Groupe 16"/>
          <p:cNvGrpSpPr/>
          <p:nvPr/>
        </p:nvGrpSpPr>
        <p:grpSpPr>
          <a:xfrm>
            <a:off x="7452320" y="2204864"/>
            <a:ext cx="936104" cy="360039"/>
            <a:chOff x="3941945" y="1423"/>
            <a:chExt cx="829076" cy="450309"/>
          </a:xfrm>
          <a:solidFill>
            <a:schemeClr val="bg1">
              <a:lumMod val="65000"/>
            </a:schemeClr>
          </a:solidFill>
        </p:grpSpPr>
        <p:sp>
          <p:nvSpPr>
            <p:cNvPr id="73" name="Rectangle à coins arrondis 72"/>
            <p:cNvSpPr/>
            <p:nvPr/>
          </p:nvSpPr>
          <p:spPr>
            <a:xfrm>
              <a:off x="3941945" y="1423"/>
              <a:ext cx="829076" cy="41453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Rectangle 73"/>
            <p:cNvSpPr/>
            <p:nvPr/>
          </p:nvSpPr>
          <p:spPr>
            <a:xfrm>
              <a:off x="3954086" y="61476"/>
              <a:ext cx="804794" cy="3902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50" kern="1200" dirty="0" smtClean="0"/>
                <a:t>N/A</a:t>
              </a:r>
              <a:endParaRPr lang="fr-FR" sz="1050" kern="1200" dirty="0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5076056" y="1340768"/>
            <a:ext cx="1800200" cy="864096"/>
          </a:xfrm>
          <a:prstGeom prst="rect">
            <a:avLst/>
          </a:prstGeom>
          <a:solidFill>
            <a:schemeClr val="accent2">
              <a:alpha val="5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2483768" y="2204864"/>
            <a:ext cx="864096" cy="864096"/>
          </a:xfrm>
          <a:prstGeom prst="rect">
            <a:avLst/>
          </a:prstGeom>
          <a:solidFill>
            <a:schemeClr val="accent2">
              <a:alpha val="5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3347864" y="2204864"/>
            <a:ext cx="864096" cy="864096"/>
          </a:xfrm>
          <a:prstGeom prst="rect">
            <a:avLst/>
          </a:prstGeom>
          <a:solidFill>
            <a:schemeClr val="accent2">
              <a:alpha val="5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4211960" y="2204864"/>
            <a:ext cx="864096" cy="864096"/>
          </a:xfrm>
          <a:prstGeom prst="rect">
            <a:avLst/>
          </a:prstGeom>
          <a:solidFill>
            <a:schemeClr val="accent5">
              <a:alpha val="5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5076056" y="2204864"/>
            <a:ext cx="864096" cy="864096"/>
          </a:xfrm>
          <a:prstGeom prst="rect">
            <a:avLst/>
          </a:prstGeom>
          <a:solidFill>
            <a:schemeClr val="accent5">
              <a:alpha val="5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5940152" y="2204864"/>
            <a:ext cx="936104" cy="864096"/>
          </a:xfrm>
          <a:prstGeom prst="rect">
            <a:avLst/>
          </a:prstGeom>
          <a:solidFill>
            <a:schemeClr val="accent5">
              <a:alpha val="5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1" name="Groupe 51"/>
          <p:cNvGrpSpPr/>
          <p:nvPr/>
        </p:nvGrpSpPr>
        <p:grpSpPr>
          <a:xfrm>
            <a:off x="5148064" y="3140968"/>
            <a:ext cx="792088" cy="792088"/>
            <a:chOff x="7535406" y="5373216"/>
            <a:chExt cx="792088" cy="792088"/>
          </a:xfrm>
        </p:grpSpPr>
        <p:cxnSp>
          <p:nvCxnSpPr>
            <p:cNvPr id="82" name="Connecteur droit 81"/>
            <p:cNvCxnSpPr/>
            <p:nvPr/>
          </p:nvCxnSpPr>
          <p:spPr>
            <a:xfrm>
              <a:off x="7535406" y="5429794"/>
              <a:ext cx="792088" cy="73551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flipH="1">
              <a:off x="7596336" y="5373216"/>
              <a:ext cx="609298" cy="792088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e 63"/>
          <p:cNvGrpSpPr/>
          <p:nvPr/>
        </p:nvGrpSpPr>
        <p:grpSpPr>
          <a:xfrm>
            <a:off x="6012160" y="3140968"/>
            <a:ext cx="792088" cy="792088"/>
            <a:chOff x="7535406" y="5373216"/>
            <a:chExt cx="792088" cy="792088"/>
          </a:xfrm>
        </p:grpSpPr>
        <p:cxnSp>
          <p:nvCxnSpPr>
            <p:cNvPr id="85" name="Connecteur droit 84"/>
            <p:cNvCxnSpPr/>
            <p:nvPr/>
          </p:nvCxnSpPr>
          <p:spPr>
            <a:xfrm>
              <a:off x="7535406" y="5429794"/>
              <a:ext cx="792088" cy="73551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 flipH="1">
              <a:off x="7596336" y="5373216"/>
              <a:ext cx="609298" cy="792088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le 86"/>
          <p:cNvSpPr/>
          <p:nvPr/>
        </p:nvSpPr>
        <p:spPr>
          <a:xfrm>
            <a:off x="755576" y="3933056"/>
            <a:ext cx="864096" cy="864096"/>
          </a:xfrm>
          <a:prstGeom prst="rect">
            <a:avLst/>
          </a:prstGeom>
          <a:solidFill>
            <a:schemeClr val="accent5">
              <a:alpha val="5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/>
          <p:cNvSpPr/>
          <p:nvPr/>
        </p:nvSpPr>
        <p:spPr>
          <a:xfrm>
            <a:off x="1629956" y="3933800"/>
            <a:ext cx="853812" cy="863352"/>
          </a:xfrm>
          <a:prstGeom prst="rect">
            <a:avLst/>
          </a:prstGeom>
          <a:solidFill>
            <a:schemeClr val="accent5">
              <a:alpha val="5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9" name="Groupe 69"/>
          <p:cNvGrpSpPr/>
          <p:nvPr/>
        </p:nvGrpSpPr>
        <p:grpSpPr>
          <a:xfrm>
            <a:off x="2555776" y="4005064"/>
            <a:ext cx="1656184" cy="720080"/>
            <a:chOff x="7535406" y="5373216"/>
            <a:chExt cx="792088" cy="792088"/>
          </a:xfrm>
        </p:grpSpPr>
        <p:cxnSp>
          <p:nvCxnSpPr>
            <p:cNvPr id="90" name="Connecteur droit 89"/>
            <p:cNvCxnSpPr/>
            <p:nvPr/>
          </p:nvCxnSpPr>
          <p:spPr>
            <a:xfrm>
              <a:off x="7535406" y="5429794"/>
              <a:ext cx="792088" cy="73551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 flipH="1">
              <a:off x="7596336" y="5373216"/>
              <a:ext cx="609298" cy="792088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_bleu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_orange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Affichage à l'écran (4:3)</PresentationFormat>
  <Paragraphs>90</Paragraphs>
  <Slides>10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Tahoma</vt:lpstr>
      <vt:lpstr>Wingdings</vt:lpstr>
      <vt:lpstr>Masque_bleu</vt:lpstr>
      <vt:lpstr>Masque_orange</vt:lpstr>
      <vt:lpstr>Présentation PowerPoint</vt:lpstr>
      <vt:lpstr>Pré-requis</vt:lpstr>
      <vt:lpstr>Objectifs</vt:lpstr>
      <vt:lpstr>Menu de login</vt:lpstr>
      <vt:lpstr>Menu utilisateurs - profil</vt:lpstr>
      <vt:lpstr>Menu Utilisateurs – compte</vt:lpstr>
      <vt:lpstr>Points clés</vt:lpstr>
      <vt:lpstr>Compte</vt:lpstr>
      <vt:lpstr>Compte</vt:lpstr>
      <vt:lpstr>Retrouvez la vidéo !</vt:lpstr>
    </vt:vector>
  </TitlesOfParts>
  <Company>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G.DEFOUR</dc:creator>
  <cp:lastModifiedBy>LEFEVRE, Nicolas</cp:lastModifiedBy>
  <cp:revision>251</cp:revision>
  <dcterms:created xsi:type="dcterms:W3CDTF">2012-06-19T08:22:40Z</dcterms:created>
  <dcterms:modified xsi:type="dcterms:W3CDTF">2018-06-29T12:49:29Z</dcterms:modified>
</cp:coreProperties>
</file>