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386" r:id="rId3"/>
    <p:sldId id="387" r:id="rId4"/>
    <p:sldId id="380" r:id="rId5"/>
    <p:sldId id="384" r:id="rId6"/>
    <p:sldId id="381" r:id="rId7"/>
    <p:sldId id="382" r:id="rId8"/>
    <p:sldId id="385" r:id="rId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7FF"/>
    <a:srgbClr val="D9D9D9"/>
    <a:srgbClr val="005CA9"/>
    <a:srgbClr val="E3003C"/>
    <a:srgbClr val="A31781"/>
    <a:srgbClr val="00A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78501" autoAdjust="0"/>
  </p:normalViewPr>
  <p:slideViewPr>
    <p:cSldViewPr>
      <p:cViewPr>
        <p:scale>
          <a:sx n="75" d="100"/>
          <a:sy n="75" d="100"/>
        </p:scale>
        <p:origin x="-918" y="66"/>
      </p:cViewPr>
      <p:guideLst>
        <p:guide orient="horz" pos="2160"/>
        <p:guide orient="horz" pos="3918"/>
        <p:guide orient="horz" pos="2624"/>
        <p:guide pos="2880"/>
        <p:guide pos="5522"/>
      </p:guideLst>
    </p:cSldViewPr>
  </p:slideViewPr>
  <p:outlineViewPr>
    <p:cViewPr>
      <p:scale>
        <a:sx n="33" d="100"/>
        <a:sy n="33" d="100"/>
      </p:scale>
      <p:origin x="0" y="0"/>
    </p:cViewPr>
    <p:sldLst>
      <p:sld r:id="rId1" collapse="1"/>
      <p:sld r:id="rId2" collapse="1"/>
    </p:sldLst>
  </p:outlineViewPr>
  <p:notesTextViewPr>
    <p:cViewPr>
      <p:scale>
        <a:sx n="66" d="100"/>
        <a:sy n="66"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D3408DD4-2848-4130-91D2-DA279B566371}" type="datetimeFigureOut">
              <a:rPr lang="fr-FR" smtClean="0"/>
              <a:pPr/>
              <a:t>21/01/2015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5686E92E-1CC9-49FE-85F2-4F6117653B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adresse IP est un numéro unique permettant d'identifier un ordinateur ou périphérique connecté à un réseau utilisant le protocole IP</a:t>
            </a:r>
          </a:p>
          <a:p>
            <a:endParaRPr lang="fr-FR" dirty="0" smtClean="0"/>
          </a:p>
          <a:p>
            <a:r>
              <a:rPr lang="fr-FR" dirty="0" smtClean="0"/>
              <a:t>Prenons pour exemple un réseau ayant une adresse IP de ce type : 192.168.0.0 comprenant une dizaine d'ordinateurs. Les adresses IP de ces 10 ordinateurs varient de </a:t>
            </a:r>
            <a:r>
              <a:rPr lang="fr-FR" b="1" dirty="0" smtClean="0"/>
              <a:t>192.168.0.1</a:t>
            </a:r>
            <a:r>
              <a:rPr lang="fr-FR" dirty="0" smtClean="0"/>
              <a:t> à </a:t>
            </a:r>
            <a:r>
              <a:rPr lang="fr-FR" b="1" dirty="0" smtClean="0"/>
              <a:t>192.168.0.10</a:t>
            </a:r>
          </a:p>
          <a:p>
            <a:endParaRPr lang="fr-FR" b="1" dirty="0" smtClean="0"/>
          </a:p>
          <a:p>
            <a:r>
              <a:rPr lang="fr-FR" dirty="0" smtClean="0"/>
              <a:t>Plus l'adresse réseau est courte (occupe le moins de chiffres), plus le réseau pourra contenir d'ordinateurs.</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différents ordinateurs s'échangent des informations qui sont généralement destinées à une application distincte .</a:t>
            </a:r>
          </a:p>
          <a:p>
            <a:r>
              <a:rPr lang="fr-FR" dirty="0" smtClean="0"/>
              <a:t>Ces informations transitent par la même  adresse IP. Il est nécessaire de savoir à quelle application telle information est destinée. </a:t>
            </a:r>
          </a:p>
          <a:p>
            <a:r>
              <a:rPr lang="fr-FR" dirty="0" smtClean="0"/>
              <a:t>On peut faire l'analogie suivante avec un port informatique : un port représente une porte. Lorsqu'une application qui a besoin de communiquer en réseau se lance, elle ouvre sa propre porte (qui porte toujours le même numéro). Lorsqu'elle enverra des informations, elle spécifiera qu'elle les envoie sur la porte numéro X de l'ordinateur distant.</a:t>
            </a:r>
          </a:p>
          <a:p>
            <a:endParaRPr lang="fr-FR" dirty="0" smtClean="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Première fois = sortie d’usine</a:t>
            </a:r>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olidFill>
                  <a:srgbClr val="FF0000"/>
                </a:solidFill>
              </a:rPr>
              <a:t>Adresse IP de l’équipement : 172.20.6.130 / Masque </a:t>
            </a:r>
            <a:r>
              <a:rPr lang="fr-FR" smtClean="0">
                <a:solidFill>
                  <a:srgbClr val="FF0000"/>
                </a:solidFill>
              </a:rPr>
              <a:t>du sous-réseau : </a:t>
            </a:r>
            <a:r>
              <a:rPr lang="fr-FR" dirty="0" smtClean="0">
                <a:solidFill>
                  <a:srgbClr val="FF0000"/>
                </a:solidFill>
              </a:rPr>
              <a:t>255.255.255.192</a:t>
            </a:r>
          </a:p>
          <a:p>
            <a:r>
              <a:rPr lang="fr-FR" dirty="0" smtClean="0">
                <a:solidFill>
                  <a:srgbClr val="FF0000"/>
                </a:solidFill>
              </a:rPr>
              <a:t>Adresses IP possibles : de 172.20.6.128 à 172.20.6.255</a:t>
            </a:r>
            <a:endParaRPr lang="en-US" dirty="0" smtClean="0">
              <a:solidFill>
                <a:srgbClr val="FF0000"/>
              </a:solidFill>
            </a:endParaRPr>
          </a:p>
          <a:p>
            <a:endParaRPr lang="en-US"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1" name="Image 10" descr="logo_texte_titre.jpg"/>
          <p:cNvPicPr>
            <a:picLocks noChangeAspect="1"/>
          </p:cNvPicPr>
          <p:nvPr userDrawn="1"/>
        </p:nvPicPr>
        <p:blipFill>
          <a:blip r:embed="rId2" cstate="print"/>
          <a:stretch>
            <a:fillRect/>
          </a:stretch>
        </p:blipFill>
        <p:spPr>
          <a:xfrm>
            <a:off x="5904000" y="5598000"/>
            <a:ext cx="3240000" cy="1261269"/>
          </a:xfrm>
          <a:prstGeom prst="rect">
            <a:avLst/>
          </a:prstGeom>
        </p:spPr>
      </p:pic>
      <p:pic>
        <p:nvPicPr>
          <p:cNvPr id="14" name="Image 13" descr="logo_titre.jpg"/>
          <p:cNvPicPr>
            <a:picLocks noChangeAspect="1"/>
          </p:cNvPicPr>
          <p:nvPr userDrawn="1"/>
        </p:nvPicPr>
        <p:blipFill>
          <a:blip r:embed="rId3" cstate="print"/>
          <a:stretch>
            <a:fillRect/>
          </a:stretch>
        </p:blipFill>
        <p:spPr>
          <a:xfrm>
            <a:off x="3744000" y="5598000"/>
            <a:ext cx="1692000" cy="1262141"/>
          </a:xfrm>
          <a:prstGeom prst="rect">
            <a:avLst/>
          </a:prstGeom>
        </p:spPr>
      </p:pic>
      <p:pic>
        <p:nvPicPr>
          <p:cNvPr id="13" name="Image 12" descr="fond_titre_2_bis.jpg"/>
          <p:cNvPicPr>
            <a:picLocks noChangeAspect="1"/>
          </p:cNvPicPr>
          <p:nvPr userDrawn="1"/>
        </p:nvPicPr>
        <p:blipFill>
          <a:blip r:embed="rId4" cstate="print"/>
          <a:stretch>
            <a:fillRect/>
          </a:stretch>
        </p:blipFill>
        <p:spPr>
          <a:xfrm>
            <a:off x="522000" y="252000"/>
            <a:ext cx="8102286" cy="5400000"/>
          </a:xfrm>
          <a:prstGeom prst="rect">
            <a:avLst/>
          </a:prstGeom>
        </p:spPr>
      </p:pic>
      <p:sp>
        <p:nvSpPr>
          <p:cNvPr id="2" name="Titre 1"/>
          <p:cNvSpPr>
            <a:spLocks noGrp="1"/>
          </p:cNvSpPr>
          <p:nvPr>
            <p:ph type="ctrTitle"/>
          </p:nvPr>
        </p:nvSpPr>
        <p:spPr bwMode="gray">
          <a:xfrm>
            <a:off x="522000" y="395520"/>
            <a:ext cx="3905984" cy="801232"/>
          </a:xfrm>
        </p:spPr>
        <p:txBody>
          <a:bodyPr anchor="t" anchorCtr="0"/>
          <a:lstStyle>
            <a:lvl1pPr>
              <a:defRPr sz="2600" b="0">
                <a:solidFill>
                  <a:schemeClr val="tx1"/>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bwMode="gray">
          <a:xfrm>
            <a:off x="522000" y="1240184"/>
            <a:ext cx="3905984" cy="820664"/>
          </a:xfrm>
        </p:spPr>
        <p:txBody>
          <a:bodyPr/>
          <a:lstStyle>
            <a:lvl1pPr marL="0" indent="0" algn="l">
              <a:lnSpc>
                <a:spcPts val="2800"/>
              </a:lnSpc>
              <a:spcAft>
                <a:spcPts val="0"/>
              </a:spcAft>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bwMode="gray"/>
        <p:txBody>
          <a:bodyPr/>
          <a:lstStyle>
            <a:lvl1pPr>
              <a:defRPr>
                <a:solidFill>
                  <a:schemeClr val="bg1"/>
                </a:solidFill>
              </a:defRPr>
            </a:lvl1pPr>
          </a:lstStyle>
          <a:p>
            <a:fld id="{5102DED0-084F-4C1E-92E7-061486472DD0}" type="datetime2">
              <a:rPr lang="fr-FR" smtClean="0"/>
              <a:pPr/>
              <a:t>mercredi 21 janvier 2015</a:t>
            </a:fld>
            <a:endParaRPr lang="fr-FR"/>
          </a:p>
        </p:txBody>
      </p:sp>
      <p:sp>
        <p:nvSpPr>
          <p:cNvPr id="5" name="Espace réservé du pied de page 4"/>
          <p:cNvSpPr>
            <a:spLocks noGrp="1"/>
          </p:cNvSpPr>
          <p:nvPr>
            <p:ph type="ftr" sz="quarter" idx="11"/>
          </p:nvPr>
        </p:nvSpPr>
        <p:spPr bwMode="gray"/>
        <p:txBody>
          <a:bodyPr/>
          <a:lstStyle>
            <a:lvl1pPr>
              <a:defRPr>
                <a:solidFill>
                  <a:schemeClr val="bg1"/>
                </a:solidFill>
              </a:defRPr>
            </a:lvl1p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lvl1pPr>
              <a:defRPr>
                <a:solidFill>
                  <a:schemeClr val="bg1"/>
                </a:solidFill>
              </a:defRPr>
            </a:lvl1pPr>
          </a:lstStyle>
          <a:p>
            <a:fld id="{19858401-1896-4F80-9B2B-186795E41C27}" type="slidenum">
              <a:rPr lang="fr-FR" smtClean="0"/>
              <a:pPr/>
              <a:t>‹N°›</a:t>
            </a:fld>
            <a:endParaRPr lang="fr-FR"/>
          </a:p>
        </p:txBody>
      </p:sp>
      <p:sp>
        <p:nvSpPr>
          <p:cNvPr id="12" name="Espace réservé du texte 11"/>
          <p:cNvSpPr>
            <a:spLocks noGrp="1"/>
          </p:cNvSpPr>
          <p:nvPr>
            <p:ph type="body" sz="quarter" idx="13" hasCustomPrompt="1"/>
          </p:nvPr>
        </p:nvSpPr>
        <p:spPr>
          <a:xfrm>
            <a:off x="6659563" y="4270375"/>
            <a:ext cx="1944687" cy="1030833"/>
          </a:xfrm>
        </p:spPr>
        <p:txBody>
          <a:bodyPr/>
          <a:lstStyle>
            <a:lvl1pPr>
              <a:spcAft>
                <a:spcPts val="0"/>
              </a:spcAft>
              <a:defRPr sz="1600" baseline="0"/>
            </a:lvl1pPr>
          </a:lstStyle>
          <a:p>
            <a:pPr lvl="0"/>
            <a:r>
              <a:rPr lang="fr-FR" dirty="0" smtClean="0"/>
              <a:t>Date</a:t>
            </a:r>
          </a:p>
          <a:p>
            <a:pPr lvl="0"/>
            <a:r>
              <a:rPr lang="fr-FR" dirty="0" smtClean="0"/>
              <a:t>Name / </a:t>
            </a:r>
            <a:r>
              <a:rPr lang="fr-FR" dirty="0" err="1" smtClean="0"/>
              <a:t>Function</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bwMode="gray"/>
        <p:txBody>
          <a:bodyPr/>
          <a:lstStyle/>
          <a:p>
            <a:fld id="{B6AFD40A-5861-4DC8-9DC8-A97BEB5390AC}" type="datetime2">
              <a:rPr lang="fr-FR" smtClean="0"/>
              <a:pPr/>
              <a:t>mercredi 21 janvier 2015</a:t>
            </a:fld>
            <a:endParaRPr lang="fr-FR" dirty="0"/>
          </a:p>
        </p:txBody>
      </p:sp>
      <p:sp>
        <p:nvSpPr>
          <p:cNvPr id="4" name="Espace réservé du pied de page 3"/>
          <p:cNvSpPr>
            <a:spLocks noGrp="1"/>
          </p:cNvSpPr>
          <p:nvPr>
            <p:ph type="ftr" sz="quarter" idx="11"/>
          </p:nvPr>
        </p:nvSpPr>
        <p:spPr bwMode="gray"/>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bwMode="gray"/>
        <p:txBody>
          <a:bodyPr/>
          <a:lstStyle/>
          <a:p>
            <a:fld id="{19858401-1896-4F80-9B2B-186795E41C27}" type="slidenum">
              <a:rPr lang="fr-FR" smtClean="0"/>
              <a:pPr/>
              <a:t>‹N°›</a:t>
            </a:fld>
            <a:endParaRPr lang="fr-FR" dirty="0"/>
          </a:p>
        </p:txBody>
      </p:sp>
      <p:sp>
        <p:nvSpPr>
          <p:cNvPr id="9" name="Espace réservé du graphique 8"/>
          <p:cNvSpPr>
            <a:spLocks noGrp="1"/>
          </p:cNvSpPr>
          <p:nvPr>
            <p:ph type="chart" sz="quarter" idx="13" hasCustomPrompt="1"/>
          </p:nvPr>
        </p:nvSpPr>
        <p:spPr bwMode="gray">
          <a:xfrm>
            <a:off x="630610" y="3933055"/>
            <a:ext cx="4320480" cy="2160241"/>
          </a:xfrm>
        </p:spPr>
        <p:txBody>
          <a:bodyPr bIns="792000" anchor="ctr" anchorCtr="0"/>
          <a:lstStyle>
            <a:lvl1pPr algn="ctr">
              <a:defRPr sz="1000" b="1"/>
            </a:lvl1pPr>
          </a:lstStyle>
          <a:p>
            <a:r>
              <a:rPr lang="fr-FR" dirty="0" smtClean="0"/>
              <a:t> Graphique</a:t>
            </a:r>
            <a:endParaRPr lang="fr-FR" dirty="0"/>
          </a:p>
        </p:txBody>
      </p:sp>
      <p:sp>
        <p:nvSpPr>
          <p:cNvPr id="11" name="Espace réservé du texte 10"/>
          <p:cNvSpPr>
            <a:spLocks noGrp="1"/>
          </p:cNvSpPr>
          <p:nvPr>
            <p:ph type="body" sz="quarter" idx="14" hasCustomPrompt="1"/>
          </p:nvPr>
        </p:nvSpPr>
        <p:spPr bwMode="gray">
          <a:xfrm>
            <a:off x="5254623" y="1255712"/>
            <a:ext cx="3511551" cy="2844000"/>
          </a:xfrm>
          <a:prstGeom prst="round1Rect">
            <a:avLst>
              <a:gd name="adj" fmla="val 13501"/>
            </a:avLst>
          </a:prstGeom>
          <a:solidFill>
            <a:schemeClr val="accent2"/>
          </a:solidFill>
        </p:spPr>
        <p:txBody>
          <a:bodyPr anchor="ctr" anchorCtr="0"/>
          <a:lstStyle>
            <a:lvl1pPr marL="0" indent="0" algn="ctr">
              <a:spcAft>
                <a:spcPts val="600"/>
              </a:spcAft>
              <a:buFont typeface="Arial" pitchFamily="34" charset="0"/>
              <a:buNone/>
              <a:defRPr sz="5500" b="1" u="none">
                <a:solidFill>
                  <a:schemeClr val="bg1"/>
                </a:solidFill>
              </a:defRPr>
            </a:lvl1pPr>
            <a:lvl2pPr marL="0" indent="0" algn="ctr">
              <a:buFont typeface="Arial" pitchFamily="34" charset="0"/>
              <a:buNone/>
              <a:defRPr sz="1350" cap="all" baseline="0">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fr-FR" dirty="0" smtClean="0"/>
              <a:t>00 %</a:t>
            </a:r>
          </a:p>
          <a:p>
            <a:pPr lvl="1"/>
            <a:r>
              <a:rPr lang="fr-FR" dirty="0" smtClean="0"/>
              <a:t>Deuxième niveau</a:t>
            </a:r>
          </a:p>
        </p:txBody>
      </p:sp>
      <p:sp>
        <p:nvSpPr>
          <p:cNvPr id="12" name="Espace réservé du texte 10"/>
          <p:cNvSpPr>
            <a:spLocks noGrp="1"/>
          </p:cNvSpPr>
          <p:nvPr>
            <p:ph type="body" sz="quarter" idx="15" hasCustomPrompt="1"/>
          </p:nvPr>
        </p:nvSpPr>
        <p:spPr bwMode="gray">
          <a:xfrm>
            <a:off x="5254624" y="4165600"/>
            <a:ext cx="3511552" cy="1816100"/>
          </a:xfrm>
          <a:custGeom>
            <a:avLst/>
            <a:gdLst>
              <a:gd name="connsiteX0" fmla="*/ 0 w 3492000"/>
              <a:gd name="connsiteY0" fmla="*/ 0 h 1819920"/>
              <a:gd name="connsiteX1" fmla="*/ 3085594 w 3492000"/>
              <a:gd name="connsiteY1" fmla="*/ 0 h 1819920"/>
              <a:gd name="connsiteX2" fmla="*/ 3372966 w 3492000"/>
              <a:gd name="connsiteY2" fmla="*/ 119034 h 1819920"/>
              <a:gd name="connsiteX3" fmla="*/ 3491999 w 3492000"/>
              <a:gd name="connsiteY3" fmla="*/ 406407 h 1819920"/>
              <a:gd name="connsiteX4" fmla="*/ 3492000 w 3492000"/>
              <a:gd name="connsiteY4" fmla="*/ 1819920 h 1819920"/>
              <a:gd name="connsiteX5" fmla="*/ 3492000 w 3492000"/>
              <a:gd name="connsiteY5" fmla="*/ 1819920 h 1819920"/>
              <a:gd name="connsiteX6" fmla="*/ 3492000 w 3492000"/>
              <a:gd name="connsiteY6" fmla="*/ 1819920 h 1819920"/>
              <a:gd name="connsiteX7" fmla="*/ 406406 w 3492000"/>
              <a:gd name="connsiteY7" fmla="*/ 1819920 h 1819920"/>
              <a:gd name="connsiteX8" fmla="*/ 119034 w 3492000"/>
              <a:gd name="connsiteY8" fmla="*/ 1700886 h 1819920"/>
              <a:gd name="connsiteX9" fmla="*/ 1 w 3492000"/>
              <a:gd name="connsiteY9" fmla="*/ 1413513 h 1819920"/>
              <a:gd name="connsiteX10" fmla="*/ 0 w 3492000"/>
              <a:gd name="connsiteY10" fmla="*/ 0 h 1819920"/>
              <a:gd name="connsiteX11" fmla="*/ 0 w 3492000"/>
              <a:gd name="connsiteY11" fmla="*/ 0 h 1819920"/>
              <a:gd name="connsiteX12" fmla="*/ 0 w 3492000"/>
              <a:gd name="connsiteY12" fmla="*/ 0 h 1819920"/>
              <a:gd name="connsiteX0" fmla="*/ 0 w 3667594"/>
              <a:gd name="connsiteY0" fmla="*/ 0 h 1819920"/>
              <a:gd name="connsiteX1" fmla="*/ 3085594 w 3667594"/>
              <a:gd name="connsiteY1" fmla="*/ 0 h 1819920"/>
              <a:gd name="connsiteX2" fmla="*/ 3491999 w 3667594"/>
              <a:gd name="connsiteY2" fmla="*/ 406407 h 1819920"/>
              <a:gd name="connsiteX3" fmla="*/ 3492000 w 3667594"/>
              <a:gd name="connsiteY3" fmla="*/ 1819920 h 1819920"/>
              <a:gd name="connsiteX4" fmla="*/ 3492000 w 3667594"/>
              <a:gd name="connsiteY4" fmla="*/ 1819920 h 1819920"/>
              <a:gd name="connsiteX5" fmla="*/ 3492000 w 3667594"/>
              <a:gd name="connsiteY5" fmla="*/ 1819920 h 1819920"/>
              <a:gd name="connsiteX6" fmla="*/ 406406 w 3667594"/>
              <a:gd name="connsiteY6" fmla="*/ 1819920 h 1819920"/>
              <a:gd name="connsiteX7" fmla="*/ 119034 w 3667594"/>
              <a:gd name="connsiteY7" fmla="*/ 1700886 h 1819920"/>
              <a:gd name="connsiteX8" fmla="*/ 1 w 3667594"/>
              <a:gd name="connsiteY8" fmla="*/ 1413513 h 1819920"/>
              <a:gd name="connsiteX9" fmla="*/ 0 w 3667594"/>
              <a:gd name="connsiteY9" fmla="*/ 0 h 1819920"/>
              <a:gd name="connsiteX10" fmla="*/ 0 w 3667594"/>
              <a:gd name="connsiteY10" fmla="*/ 0 h 1819920"/>
              <a:gd name="connsiteX11" fmla="*/ 0 w 3667594"/>
              <a:gd name="connsiteY11" fmla="*/ 0 h 1819920"/>
              <a:gd name="connsiteX0" fmla="*/ 0 w 3667594"/>
              <a:gd name="connsiteY0" fmla="*/ 0 h 1819920"/>
              <a:gd name="connsiteX1" fmla="*/ 3085594 w 3667594"/>
              <a:gd name="connsiteY1" fmla="*/ 0 h 1819920"/>
              <a:gd name="connsiteX2" fmla="*/ 3492000 w 3667594"/>
              <a:gd name="connsiteY2" fmla="*/ 1819920 h 1819920"/>
              <a:gd name="connsiteX3" fmla="*/ 3492000 w 3667594"/>
              <a:gd name="connsiteY3" fmla="*/ 1819920 h 1819920"/>
              <a:gd name="connsiteX4" fmla="*/ 3492000 w 3667594"/>
              <a:gd name="connsiteY4" fmla="*/ 1819920 h 1819920"/>
              <a:gd name="connsiteX5" fmla="*/ 406406 w 3667594"/>
              <a:gd name="connsiteY5" fmla="*/ 1819920 h 1819920"/>
              <a:gd name="connsiteX6" fmla="*/ 119034 w 3667594"/>
              <a:gd name="connsiteY6" fmla="*/ 1700886 h 1819920"/>
              <a:gd name="connsiteX7" fmla="*/ 1 w 3667594"/>
              <a:gd name="connsiteY7" fmla="*/ 1413513 h 1819920"/>
              <a:gd name="connsiteX8" fmla="*/ 0 w 3667594"/>
              <a:gd name="connsiteY8" fmla="*/ 0 h 1819920"/>
              <a:gd name="connsiteX9" fmla="*/ 0 w 3667594"/>
              <a:gd name="connsiteY9" fmla="*/ 0 h 1819920"/>
              <a:gd name="connsiteX10" fmla="*/ 0 w 3667594"/>
              <a:gd name="connsiteY10" fmla="*/ 0 h 1819920"/>
              <a:gd name="connsiteX0" fmla="*/ 0 w 3492000"/>
              <a:gd name="connsiteY0" fmla="*/ 579 h 1820499"/>
              <a:gd name="connsiteX1" fmla="*/ 3085594 w 3492000"/>
              <a:gd name="connsiteY1" fmla="*/ 579 h 1820499"/>
              <a:gd name="connsiteX2" fmla="*/ 3492000 w 3492000"/>
              <a:gd name="connsiteY2" fmla="*/ 1820499 h 1820499"/>
              <a:gd name="connsiteX3" fmla="*/ 3492000 w 3492000"/>
              <a:gd name="connsiteY3" fmla="*/ 1820499 h 1820499"/>
              <a:gd name="connsiteX4" fmla="*/ 3492000 w 3492000"/>
              <a:gd name="connsiteY4" fmla="*/ 1820499 h 1820499"/>
              <a:gd name="connsiteX5" fmla="*/ 406406 w 3492000"/>
              <a:gd name="connsiteY5" fmla="*/ 1820499 h 1820499"/>
              <a:gd name="connsiteX6" fmla="*/ 119034 w 3492000"/>
              <a:gd name="connsiteY6" fmla="*/ 1701465 h 1820499"/>
              <a:gd name="connsiteX7" fmla="*/ 1 w 3492000"/>
              <a:gd name="connsiteY7" fmla="*/ 1414092 h 1820499"/>
              <a:gd name="connsiteX8" fmla="*/ 0 w 3492000"/>
              <a:gd name="connsiteY8" fmla="*/ 579 h 1820499"/>
              <a:gd name="connsiteX9" fmla="*/ 0 w 3492000"/>
              <a:gd name="connsiteY9" fmla="*/ 579 h 1820499"/>
              <a:gd name="connsiteX10" fmla="*/ 0 w 349200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4106372"/>
              <a:gd name="connsiteY0" fmla="*/ 579 h 1820499"/>
              <a:gd name="connsiteX1" fmla="*/ 3493840 w 4106372"/>
              <a:gd name="connsiteY1" fmla="*/ 579 h 1820499"/>
              <a:gd name="connsiteX2" fmla="*/ 3492000 w 4106372"/>
              <a:gd name="connsiteY2" fmla="*/ 1820499 h 1820499"/>
              <a:gd name="connsiteX3" fmla="*/ 3492000 w 4106372"/>
              <a:gd name="connsiteY3" fmla="*/ 1820499 h 1820499"/>
              <a:gd name="connsiteX4" fmla="*/ 3492000 w 4106372"/>
              <a:gd name="connsiteY4" fmla="*/ 1820499 h 1820499"/>
              <a:gd name="connsiteX5" fmla="*/ 406406 w 4106372"/>
              <a:gd name="connsiteY5" fmla="*/ 1820499 h 1820499"/>
              <a:gd name="connsiteX6" fmla="*/ 119034 w 4106372"/>
              <a:gd name="connsiteY6" fmla="*/ 1701465 h 1820499"/>
              <a:gd name="connsiteX7" fmla="*/ 1 w 4106372"/>
              <a:gd name="connsiteY7" fmla="*/ 1414092 h 1820499"/>
              <a:gd name="connsiteX8" fmla="*/ 0 w 4106372"/>
              <a:gd name="connsiteY8" fmla="*/ 579 h 1820499"/>
              <a:gd name="connsiteX9" fmla="*/ 0 w 4106372"/>
              <a:gd name="connsiteY9" fmla="*/ 579 h 1820499"/>
              <a:gd name="connsiteX10" fmla="*/ 0 w 4106372"/>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2000"/>
              <a:gd name="connsiteY0" fmla="*/ 0 h 1819920"/>
              <a:gd name="connsiteX1" fmla="*/ 3205808 w 3492000"/>
              <a:gd name="connsiteY1" fmla="*/ 199924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0"/>
              <a:gd name="connsiteY0" fmla="*/ 0 h 1819920"/>
              <a:gd name="connsiteX1" fmla="*/ 3492000 w 3492000"/>
              <a:gd name="connsiteY1" fmla="*/ 1819920 h 1819920"/>
              <a:gd name="connsiteX2" fmla="*/ 3492000 w 3492000"/>
              <a:gd name="connsiteY2" fmla="*/ 1819920 h 1819920"/>
              <a:gd name="connsiteX3" fmla="*/ 3492000 w 3492000"/>
              <a:gd name="connsiteY3" fmla="*/ 1819920 h 1819920"/>
              <a:gd name="connsiteX4" fmla="*/ 406406 w 3492000"/>
              <a:gd name="connsiteY4" fmla="*/ 1819920 h 1819920"/>
              <a:gd name="connsiteX5" fmla="*/ 119034 w 3492000"/>
              <a:gd name="connsiteY5" fmla="*/ 1700886 h 1819920"/>
              <a:gd name="connsiteX6" fmla="*/ 1 w 3492000"/>
              <a:gd name="connsiteY6" fmla="*/ 1413513 h 1819920"/>
              <a:gd name="connsiteX7" fmla="*/ 0 w 3492000"/>
              <a:gd name="connsiteY7" fmla="*/ 0 h 1819920"/>
              <a:gd name="connsiteX8" fmla="*/ 0 w 3492000"/>
              <a:gd name="connsiteY8" fmla="*/ 0 h 1819920"/>
              <a:gd name="connsiteX9" fmla="*/ 0 w 3492000"/>
              <a:gd name="connsiteY9" fmla="*/ 0 h 1819920"/>
              <a:gd name="connsiteX0" fmla="*/ 0 w 3492000"/>
              <a:gd name="connsiteY0" fmla="*/ 0 h 1819920"/>
              <a:gd name="connsiteX1" fmla="*/ 2095501 w 3492000"/>
              <a:gd name="connsiteY1" fmla="*/ 1084952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0"/>
              <a:gd name="connsiteY0" fmla="*/ 0 h 1819920"/>
              <a:gd name="connsiteX1" fmla="*/ 3421832 w 3492000"/>
              <a:gd name="connsiteY1" fmla="*/ 0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1"/>
              <a:gd name="connsiteY0" fmla="*/ 0 h 1819920"/>
              <a:gd name="connsiteX1" fmla="*/ 3492001 w 3492001"/>
              <a:gd name="connsiteY1" fmla="*/ 0 h 1819920"/>
              <a:gd name="connsiteX2" fmla="*/ 3492000 w 3492001"/>
              <a:gd name="connsiteY2" fmla="*/ 1819920 h 1819920"/>
              <a:gd name="connsiteX3" fmla="*/ 3492000 w 3492001"/>
              <a:gd name="connsiteY3" fmla="*/ 1819920 h 1819920"/>
              <a:gd name="connsiteX4" fmla="*/ 3492000 w 3492001"/>
              <a:gd name="connsiteY4" fmla="*/ 1819920 h 1819920"/>
              <a:gd name="connsiteX5" fmla="*/ 406406 w 3492001"/>
              <a:gd name="connsiteY5" fmla="*/ 1819920 h 1819920"/>
              <a:gd name="connsiteX6" fmla="*/ 119034 w 3492001"/>
              <a:gd name="connsiteY6" fmla="*/ 1700886 h 1819920"/>
              <a:gd name="connsiteX7" fmla="*/ 1 w 3492001"/>
              <a:gd name="connsiteY7" fmla="*/ 1413513 h 1819920"/>
              <a:gd name="connsiteX8" fmla="*/ 0 w 3492001"/>
              <a:gd name="connsiteY8" fmla="*/ 0 h 1819920"/>
              <a:gd name="connsiteX9" fmla="*/ 0 w 3492001"/>
              <a:gd name="connsiteY9" fmla="*/ 0 h 1819920"/>
              <a:gd name="connsiteX10" fmla="*/ 0 w 3492001"/>
              <a:gd name="connsiteY10" fmla="*/ 0 h 18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2001" h="1819920">
                <a:moveTo>
                  <a:pt x="0" y="0"/>
                </a:moveTo>
                <a:lnTo>
                  <a:pt x="3492001" y="0"/>
                </a:lnTo>
                <a:cubicBezTo>
                  <a:pt x="3492001" y="606640"/>
                  <a:pt x="3492000" y="1213280"/>
                  <a:pt x="3492000" y="1819920"/>
                </a:cubicBezTo>
                <a:lnTo>
                  <a:pt x="3492000" y="1819920"/>
                </a:lnTo>
                <a:lnTo>
                  <a:pt x="3492000" y="1819920"/>
                </a:lnTo>
                <a:lnTo>
                  <a:pt x="406406" y="1819920"/>
                </a:lnTo>
                <a:cubicBezTo>
                  <a:pt x="298620" y="1819920"/>
                  <a:pt x="195249" y="1777102"/>
                  <a:pt x="119034" y="1700886"/>
                </a:cubicBezTo>
                <a:cubicBezTo>
                  <a:pt x="42818" y="1624670"/>
                  <a:pt x="1" y="1521299"/>
                  <a:pt x="1" y="1413513"/>
                </a:cubicBezTo>
                <a:cubicBezTo>
                  <a:pt x="1" y="942342"/>
                  <a:pt x="0" y="471171"/>
                  <a:pt x="0" y="0"/>
                </a:cubicBezTo>
                <a:lnTo>
                  <a:pt x="0" y="0"/>
                </a:lnTo>
                <a:lnTo>
                  <a:pt x="0" y="0"/>
                </a:lnTo>
                <a:close/>
              </a:path>
            </a:pathLst>
          </a:custGeom>
          <a:solidFill>
            <a:schemeClr val="accent1"/>
          </a:solidFill>
        </p:spPr>
        <p:txBody>
          <a:bodyPr anchor="ctr" anchorCtr="0">
            <a:flatTx/>
          </a:bodyPr>
          <a:lstStyle>
            <a:lvl1pPr marL="0" indent="0" algn="ctr">
              <a:spcAft>
                <a:spcPts val="600"/>
              </a:spcAft>
              <a:buFont typeface="Arial" pitchFamily="34" charset="0"/>
              <a:buNone/>
              <a:defRPr sz="5500" b="1" u="none">
                <a:solidFill>
                  <a:schemeClr val="bg1"/>
                </a:solidFill>
              </a:defRPr>
            </a:lvl1pPr>
            <a:lvl2pPr marL="0" indent="0" algn="ctr">
              <a:buFont typeface="Arial" pitchFamily="34" charset="0"/>
              <a:buNone/>
              <a:defRPr sz="1350" cap="all" baseline="0">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fr-FR" dirty="0" smtClean="0"/>
              <a:t>00 %</a:t>
            </a:r>
          </a:p>
          <a:p>
            <a:pPr lvl="1"/>
            <a:r>
              <a:rPr lang="fr-FR" dirty="0" smtClean="0"/>
              <a:t>Deuxième niveau</a:t>
            </a:r>
          </a:p>
        </p:txBody>
      </p:sp>
      <p:sp>
        <p:nvSpPr>
          <p:cNvPr id="13" name="Espace réservé du texte 12"/>
          <p:cNvSpPr>
            <a:spLocks noGrp="1"/>
          </p:cNvSpPr>
          <p:nvPr>
            <p:ph type="body" sz="quarter" idx="16"/>
          </p:nvPr>
        </p:nvSpPr>
        <p:spPr bwMode="gray">
          <a:xfrm>
            <a:off x="720000" y="1235074"/>
            <a:ext cx="4068000" cy="321717"/>
          </a:xfrm>
        </p:spPr>
        <p:txBody>
          <a:bodyPr/>
          <a:lstStyle>
            <a:lvl1pPr>
              <a:spcAft>
                <a:spcPts val="0"/>
              </a:spcAft>
              <a:defRPr sz="1000" b="1" cap="all" baseline="0">
                <a:solidFill>
                  <a:schemeClr val="accent3"/>
                </a:solidFill>
              </a:defRPr>
            </a:lvl1pPr>
          </a:lstStyle>
          <a:p>
            <a:pPr lvl="0"/>
            <a:r>
              <a:rPr lang="fr-FR" dirty="0" smtClean="0"/>
              <a:t>Cliquez pour modifier les styles du texte du masque</a:t>
            </a:r>
          </a:p>
        </p:txBody>
      </p:sp>
      <p:sp>
        <p:nvSpPr>
          <p:cNvPr id="18" name="Espace réservé du texte 12"/>
          <p:cNvSpPr>
            <a:spLocks noGrp="1"/>
          </p:cNvSpPr>
          <p:nvPr>
            <p:ph type="body" sz="quarter" idx="17"/>
          </p:nvPr>
        </p:nvSpPr>
        <p:spPr bwMode="gray">
          <a:xfrm>
            <a:off x="720000" y="3539331"/>
            <a:ext cx="4068000" cy="321717"/>
          </a:xfrm>
        </p:spPr>
        <p:txBody>
          <a:bodyPr/>
          <a:lstStyle>
            <a:lvl1pPr>
              <a:spcAft>
                <a:spcPts val="0"/>
              </a:spcAft>
              <a:defRPr sz="1000" b="1" cap="all" baseline="0">
                <a:solidFill>
                  <a:schemeClr val="accent3"/>
                </a:solidFill>
              </a:defRPr>
            </a:lvl1pPr>
          </a:lstStyle>
          <a:p>
            <a:pPr lvl="0"/>
            <a:r>
              <a:rPr lang="fr-FR" dirty="0" smtClean="0"/>
              <a:t>Cliquez pour modifier les styles du texte du masque</a:t>
            </a:r>
          </a:p>
        </p:txBody>
      </p:sp>
      <p:sp>
        <p:nvSpPr>
          <p:cNvPr id="21" name="Espace réservé pour une image  20"/>
          <p:cNvSpPr>
            <a:spLocks noGrp="1"/>
          </p:cNvSpPr>
          <p:nvPr>
            <p:ph type="pic" sz="quarter" idx="18" hasCustomPrompt="1"/>
          </p:nvPr>
        </p:nvSpPr>
        <p:spPr bwMode="gray">
          <a:xfrm>
            <a:off x="720000"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2" name="Espace réservé pour une image  20"/>
          <p:cNvSpPr>
            <a:spLocks noGrp="1"/>
          </p:cNvSpPr>
          <p:nvPr>
            <p:ph type="pic" sz="quarter" idx="19" hasCustomPrompt="1"/>
          </p:nvPr>
        </p:nvSpPr>
        <p:spPr bwMode="gray">
          <a:xfrm>
            <a:off x="720000" y="2278838"/>
            <a:ext cx="612000" cy="612000"/>
          </a:xfrm>
          <a:prstGeom prst="round2DiagRect">
            <a:avLst>
              <a:gd name="adj1" fmla="val 0"/>
              <a:gd name="adj2" fmla="val 18749"/>
            </a:avLst>
          </a:prstGeom>
          <a:solidFill>
            <a:schemeClr val="accent5"/>
          </a:solidFill>
          <a:ln w="12700">
            <a:noFill/>
          </a:ln>
        </p:spPr>
        <p:txBody>
          <a:bodyPr anchor="ctr" anchorCtr="0"/>
          <a:lstStyle>
            <a:lvl1pPr algn="ctr">
              <a:defRPr/>
            </a:lvl1pPr>
          </a:lstStyle>
          <a:p>
            <a:r>
              <a:rPr lang="fr-FR" dirty="0" smtClean="0"/>
              <a:t> </a:t>
            </a:r>
            <a:endParaRPr lang="fr-FR" dirty="0"/>
          </a:p>
        </p:txBody>
      </p:sp>
      <p:sp>
        <p:nvSpPr>
          <p:cNvPr id="23" name="Espace réservé pour une image  20"/>
          <p:cNvSpPr>
            <a:spLocks noGrp="1"/>
          </p:cNvSpPr>
          <p:nvPr>
            <p:ph type="pic" sz="quarter" idx="20" hasCustomPrompt="1"/>
          </p:nvPr>
        </p:nvSpPr>
        <p:spPr bwMode="gray">
          <a:xfrm>
            <a:off x="1821334"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4" name="Espace réservé pour une image  20"/>
          <p:cNvSpPr>
            <a:spLocks noGrp="1"/>
          </p:cNvSpPr>
          <p:nvPr>
            <p:ph type="pic" sz="quarter" idx="21" hasCustomPrompt="1"/>
          </p:nvPr>
        </p:nvSpPr>
        <p:spPr bwMode="gray">
          <a:xfrm>
            <a:off x="1821334" y="2566838"/>
            <a:ext cx="324000" cy="324000"/>
          </a:xfrm>
          <a:prstGeom prst="round2DiagRect">
            <a:avLst>
              <a:gd name="adj1" fmla="val 0"/>
              <a:gd name="adj2" fmla="val 24975"/>
            </a:avLst>
          </a:prstGeom>
          <a:solidFill>
            <a:schemeClr val="accent6"/>
          </a:solidFill>
          <a:ln w="12700">
            <a:noFill/>
          </a:ln>
        </p:spPr>
        <p:txBody>
          <a:bodyPr anchor="ctr" anchorCtr="0"/>
          <a:lstStyle>
            <a:lvl1pPr algn="ctr">
              <a:defRPr/>
            </a:lvl1pPr>
          </a:lstStyle>
          <a:p>
            <a:r>
              <a:rPr lang="fr-FR" dirty="0" smtClean="0"/>
              <a:t> </a:t>
            </a:r>
            <a:endParaRPr lang="fr-FR" dirty="0"/>
          </a:p>
        </p:txBody>
      </p:sp>
      <p:sp>
        <p:nvSpPr>
          <p:cNvPr id="25" name="Espace réservé pour une image  20"/>
          <p:cNvSpPr>
            <a:spLocks noGrp="1"/>
          </p:cNvSpPr>
          <p:nvPr>
            <p:ph type="pic" sz="quarter" idx="22" hasCustomPrompt="1"/>
          </p:nvPr>
        </p:nvSpPr>
        <p:spPr bwMode="gray">
          <a:xfrm>
            <a:off x="2887737"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6" name="Espace réservé pour une image  20"/>
          <p:cNvSpPr>
            <a:spLocks noGrp="1"/>
          </p:cNvSpPr>
          <p:nvPr>
            <p:ph type="pic" sz="quarter" idx="23" hasCustomPrompt="1"/>
          </p:nvPr>
        </p:nvSpPr>
        <p:spPr bwMode="gray">
          <a:xfrm>
            <a:off x="2887737" y="2116838"/>
            <a:ext cx="774000" cy="774000"/>
          </a:xfrm>
          <a:prstGeom prst="round2DiagRect">
            <a:avLst>
              <a:gd name="adj1" fmla="val 0"/>
              <a:gd name="adj2" fmla="val 15130"/>
            </a:avLst>
          </a:prstGeom>
          <a:solidFill>
            <a:schemeClr val="tx2"/>
          </a:solidFill>
          <a:ln w="12700">
            <a:noFill/>
          </a:ln>
        </p:spPr>
        <p:txBody>
          <a:bodyPr anchor="ctr" anchorCtr="0"/>
          <a:lstStyle>
            <a:lvl1pPr algn="ctr">
              <a:defRPr/>
            </a:lvl1pPr>
          </a:lstStyle>
          <a:p>
            <a:r>
              <a:rPr lang="fr-FR" dirty="0" smtClean="0"/>
              <a:t> </a:t>
            </a:r>
            <a:endParaRPr lang="fr-FR" dirty="0"/>
          </a:p>
        </p:txBody>
      </p:sp>
      <p:sp>
        <p:nvSpPr>
          <p:cNvPr id="27" name="Espace réservé pour une image  20"/>
          <p:cNvSpPr>
            <a:spLocks noGrp="1"/>
          </p:cNvSpPr>
          <p:nvPr>
            <p:ph type="pic" sz="quarter" idx="24" hasCustomPrompt="1"/>
          </p:nvPr>
        </p:nvSpPr>
        <p:spPr bwMode="gray">
          <a:xfrm>
            <a:off x="3962524"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8" name="Espace réservé pour une image  20"/>
          <p:cNvSpPr>
            <a:spLocks noGrp="1"/>
          </p:cNvSpPr>
          <p:nvPr>
            <p:ph type="pic" sz="quarter" idx="25" hasCustomPrompt="1"/>
          </p:nvPr>
        </p:nvSpPr>
        <p:spPr bwMode="gray">
          <a:xfrm>
            <a:off x="3962524" y="2224838"/>
            <a:ext cx="666000" cy="666000"/>
          </a:xfrm>
          <a:prstGeom prst="round2DiagRect">
            <a:avLst>
              <a:gd name="adj1" fmla="val 0"/>
              <a:gd name="adj2" fmla="val 17824"/>
            </a:avLst>
          </a:prstGeom>
          <a:solidFill>
            <a:schemeClr val="bg2"/>
          </a:solidFill>
          <a:ln w="12700">
            <a:noFill/>
          </a:ln>
        </p:spPr>
        <p:txBody>
          <a:bodyPr anchor="ctr" anchorCtr="0"/>
          <a:lstStyle>
            <a:lvl1pPr algn="ctr">
              <a:defRPr/>
            </a:lvl1pPr>
          </a:lstStyle>
          <a:p>
            <a:r>
              <a:rPr lang="fr-FR" dirty="0" smtClean="0"/>
              <a:t> </a:t>
            </a:r>
            <a:endParaRPr lang="fr-FR" dirty="0"/>
          </a:p>
        </p:txBody>
      </p:sp>
      <p:sp>
        <p:nvSpPr>
          <p:cNvPr id="29" name="Espace réservé du texte 12"/>
          <p:cNvSpPr>
            <a:spLocks noGrp="1"/>
          </p:cNvSpPr>
          <p:nvPr>
            <p:ph type="body" sz="quarter" idx="26"/>
          </p:nvPr>
        </p:nvSpPr>
        <p:spPr bwMode="gray">
          <a:xfrm>
            <a:off x="720000"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0" name="Espace réservé du texte 12"/>
          <p:cNvSpPr>
            <a:spLocks noGrp="1"/>
          </p:cNvSpPr>
          <p:nvPr>
            <p:ph type="body" sz="quarter" idx="27"/>
          </p:nvPr>
        </p:nvSpPr>
        <p:spPr bwMode="gray">
          <a:xfrm>
            <a:off x="1821334"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1" name="Espace réservé du texte 12"/>
          <p:cNvSpPr>
            <a:spLocks noGrp="1"/>
          </p:cNvSpPr>
          <p:nvPr>
            <p:ph type="body" sz="quarter" idx="28"/>
          </p:nvPr>
        </p:nvSpPr>
        <p:spPr bwMode="gray">
          <a:xfrm>
            <a:off x="2887737"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2" name="Espace réservé du texte 12"/>
          <p:cNvSpPr>
            <a:spLocks noGrp="1"/>
          </p:cNvSpPr>
          <p:nvPr>
            <p:ph type="body" sz="quarter" idx="29"/>
          </p:nvPr>
        </p:nvSpPr>
        <p:spPr bwMode="gray">
          <a:xfrm>
            <a:off x="3962524"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3" name="Espace réservé du texte 12"/>
          <p:cNvSpPr>
            <a:spLocks noGrp="1"/>
          </p:cNvSpPr>
          <p:nvPr>
            <p:ph type="body" sz="quarter" idx="30" hasCustomPrompt="1"/>
          </p:nvPr>
        </p:nvSpPr>
        <p:spPr bwMode="gray">
          <a:xfrm>
            <a:off x="720000"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4" name="Espace réservé du texte 12"/>
          <p:cNvSpPr>
            <a:spLocks noGrp="1"/>
          </p:cNvSpPr>
          <p:nvPr>
            <p:ph type="body" sz="quarter" idx="31" hasCustomPrompt="1"/>
          </p:nvPr>
        </p:nvSpPr>
        <p:spPr bwMode="gray">
          <a:xfrm>
            <a:off x="1821334"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5" name="Espace réservé du texte 12"/>
          <p:cNvSpPr>
            <a:spLocks noGrp="1"/>
          </p:cNvSpPr>
          <p:nvPr>
            <p:ph type="body" sz="quarter" idx="32" hasCustomPrompt="1"/>
          </p:nvPr>
        </p:nvSpPr>
        <p:spPr bwMode="gray">
          <a:xfrm>
            <a:off x="2887337"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6" name="Espace réservé du texte 12"/>
          <p:cNvSpPr>
            <a:spLocks noGrp="1"/>
          </p:cNvSpPr>
          <p:nvPr>
            <p:ph type="body" sz="quarter" idx="33" hasCustomPrompt="1"/>
          </p:nvPr>
        </p:nvSpPr>
        <p:spPr bwMode="gray">
          <a:xfrm>
            <a:off x="3962524"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rnière">
    <p:spTree>
      <p:nvGrpSpPr>
        <p:cNvPr id="1" name=""/>
        <p:cNvGrpSpPr/>
        <p:nvPr/>
      </p:nvGrpSpPr>
      <p:grpSpPr>
        <a:xfrm>
          <a:off x="0" y="0"/>
          <a:ext cx="0" cy="0"/>
          <a:chOff x="0" y="0"/>
          <a:chExt cx="0" cy="0"/>
        </a:xfrm>
      </p:grpSpPr>
      <p:pic>
        <p:nvPicPr>
          <p:cNvPr id="9" name="Image 8" descr="logo_texte_titre.jpg"/>
          <p:cNvPicPr>
            <a:picLocks noChangeAspect="1"/>
          </p:cNvPicPr>
          <p:nvPr userDrawn="1"/>
        </p:nvPicPr>
        <p:blipFill>
          <a:blip r:embed="rId2" cstate="print"/>
          <a:srcRect r="1764" b="8635"/>
          <a:stretch>
            <a:fillRect/>
          </a:stretch>
        </p:blipFill>
        <p:spPr>
          <a:xfrm>
            <a:off x="5961150" y="5705648"/>
            <a:ext cx="3182850" cy="1152352"/>
          </a:xfrm>
          <a:prstGeom prst="rect">
            <a:avLst/>
          </a:prstGeom>
        </p:spPr>
      </p:pic>
      <p:pic>
        <p:nvPicPr>
          <p:cNvPr id="10" name="Image 9" descr="logo_titre.jpg"/>
          <p:cNvPicPr>
            <a:picLocks noChangeAspect="1"/>
          </p:cNvPicPr>
          <p:nvPr userDrawn="1"/>
        </p:nvPicPr>
        <p:blipFill>
          <a:blip r:embed="rId3" cstate="print"/>
          <a:srcRect b="8630"/>
          <a:stretch>
            <a:fillRect/>
          </a:stretch>
        </p:blipFill>
        <p:spPr>
          <a:xfrm>
            <a:off x="3744000" y="5704776"/>
            <a:ext cx="1692000" cy="1153224"/>
          </a:xfrm>
          <a:prstGeom prst="rect">
            <a:avLst/>
          </a:prstGeom>
        </p:spPr>
      </p:pic>
      <p:sp>
        <p:nvSpPr>
          <p:cNvPr id="2" name="Titre 1"/>
          <p:cNvSpPr>
            <a:spLocks noGrp="1"/>
          </p:cNvSpPr>
          <p:nvPr>
            <p:ph type="title"/>
          </p:nvPr>
        </p:nvSpPr>
        <p:spPr>
          <a:xfrm>
            <a:off x="468000" y="6045037"/>
            <a:ext cx="3239904" cy="808200"/>
          </a:xfrm>
        </p:spPr>
        <p:txBody>
          <a:bodyPr anchor="t" anchorCtr="0"/>
          <a:lstStyle>
            <a:lvl1pPr>
              <a:defRPr sz="1400">
                <a:solidFill>
                  <a:schemeClr val="accent1"/>
                </a:solidFill>
              </a:defRPr>
            </a:lvl1p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a:solidFill>
                  <a:schemeClr val="bg1"/>
                </a:solidFill>
              </a:defRPr>
            </a:lvl1pPr>
          </a:lstStyle>
          <a:p>
            <a:fld id="{75F22026-DCE5-4C25-A41D-6FBC3D8B0D72}" type="datetime2">
              <a:rPr lang="fr-FR" smtClean="0"/>
              <a:pPr/>
              <a:t>mercredi 21 janvier 2015</a:t>
            </a:fld>
            <a:endParaRPr lang="fr-FR" dirty="0"/>
          </a:p>
        </p:txBody>
      </p:sp>
      <p:sp>
        <p:nvSpPr>
          <p:cNvPr id="4" name="Espace réservé du pied de page 3"/>
          <p:cNvSpPr>
            <a:spLocks noGrp="1"/>
          </p:cNvSpPr>
          <p:nvPr>
            <p:ph type="ftr" sz="quarter" idx="11"/>
          </p:nvPr>
        </p:nvSpPr>
        <p:spPr/>
        <p:txBody>
          <a:bodyPr/>
          <a:lstStyle>
            <a:lvl1pPr>
              <a:defRPr>
                <a:solidFill>
                  <a:schemeClr val="bg1"/>
                </a:solidFill>
              </a:defRPr>
            </a:lvl1p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9858401-1896-4F80-9B2B-186795E41C27}" type="slidenum">
              <a:rPr lang="fr-FR" smtClean="0"/>
              <a:pPr/>
              <a:t>‹N°›</a:t>
            </a:fld>
            <a:endParaRPr lang="fr-FR" dirty="0"/>
          </a:p>
        </p:txBody>
      </p:sp>
      <p:pic>
        <p:nvPicPr>
          <p:cNvPr id="7" name="Image 6" descr="visuel_derniere.jpg"/>
          <p:cNvPicPr>
            <a:picLocks noChangeAspect="1"/>
          </p:cNvPicPr>
          <p:nvPr userDrawn="1"/>
        </p:nvPicPr>
        <p:blipFill>
          <a:blip r:embed="rId4" cstate="print"/>
          <a:stretch>
            <a:fillRect/>
          </a:stretch>
        </p:blipFill>
        <p:spPr>
          <a:xfrm>
            <a:off x="468000" y="468000"/>
            <a:ext cx="8208000" cy="471445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e puces orang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41273DA5-CED2-46F3-BA0E-63C4B32E6A0C}" type="datetime2">
              <a:rPr lang="fr-FR" smtClean="0"/>
              <a:pPr/>
              <a:t>mercredi 21 janvier 2015</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009413DA-6474-4A2D-AA96-F40C3F21AF44}" type="datetime2">
              <a:rPr lang="fr-FR" smtClean="0"/>
              <a:pPr/>
              <a:t>mercredi 21 janvier 2015</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187608"/>
            <a:ext cx="5364160" cy="5265728"/>
          </a:xfrm>
        </p:spPr>
        <p:txBody>
          <a:bodyPr/>
          <a:lstStyle>
            <a:lvl1pPr marL="0" indent="0">
              <a:lnSpc>
                <a:spcPts val="3400"/>
              </a:lnSpc>
              <a:spcAft>
                <a:spcPts val="0"/>
              </a:spcAft>
              <a:buClr>
                <a:schemeClr val="accent3"/>
              </a:buClr>
              <a:buSzPct val="130000"/>
              <a:buFont typeface="+mj-lt"/>
              <a:buNone/>
              <a:defRPr sz="2000"/>
            </a:lvl1pPr>
            <a:lvl2pPr marL="361950" indent="0">
              <a:spcAft>
                <a:spcPts val="600"/>
              </a:spcAft>
              <a:buFont typeface="Arial" pitchFamily="34" charset="0"/>
              <a:buNone/>
              <a:defRPr sz="1600"/>
            </a:lvl2pPr>
            <a:lvl3pPr marL="0" indent="0">
              <a:buNone/>
              <a:defRPr sz="1600"/>
            </a:lvl3pPr>
            <a:lvl4pPr marL="0" indent="0">
              <a:buNone/>
              <a:defRPr sz="1400"/>
            </a:lvl4pPr>
            <a:lvl5pPr marL="0" indent="0">
              <a:buNone/>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10"/>
          </p:nvPr>
        </p:nvSpPr>
        <p:spPr bwMode="gray"/>
        <p:txBody>
          <a:bodyPr/>
          <a:lstStyle/>
          <a:p>
            <a:fld id="{18A8161E-4158-4BC3-A3CF-7F92FFC2CC2C}" type="datetime2">
              <a:rPr lang="fr-FR" smtClean="0"/>
              <a:pPr/>
              <a:t>mercredi 21 janvier 2015</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10" name="Espace réservé pour une image  10"/>
          <p:cNvSpPr>
            <a:spLocks noGrp="1"/>
          </p:cNvSpPr>
          <p:nvPr>
            <p:ph type="pic" sz="quarter" idx="13" hasCustomPrompt="1"/>
          </p:nvPr>
        </p:nvSpPr>
        <p:spPr>
          <a:xfrm>
            <a:off x="6300192" y="1260000"/>
            <a:ext cx="2465808" cy="4914000"/>
          </a:xfrm>
          <a:prstGeom prst="round2DiagRect">
            <a:avLst>
              <a:gd name="adj1" fmla="val 0"/>
              <a:gd name="adj2" fmla="val 14095"/>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14" name="Rectangle 13"/>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bwMode="gray">
          <a:xfrm>
            <a:off x="0" y="4202800"/>
            <a:ext cx="1159456" cy="2250536"/>
          </a:xfrm>
        </p:spPr>
        <p:txBody>
          <a:bodyPr anchor="t" anchorCtr="0"/>
          <a:lstStyle>
            <a:lvl1pPr algn="r">
              <a:defRPr sz="7200">
                <a:solidFill>
                  <a:schemeClr val="accent3"/>
                </a:solidFill>
              </a:defRPr>
            </a:lvl1pPr>
          </a:lstStyle>
          <a:p>
            <a:r>
              <a:rPr lang="fr-FR" dirty="0" smtClean="0"/>
              <a:t>0</a:t>
            </a:r>
            <a:endParaRPr lang="fr-FR" dirty="0"/>
          </a:p>
        </p:txBody>
      </p:sp>
      <p:sp>
        <p:nvSpPr>
          <p:cNvPr id="3" name="Sous-titre 2"/>
          <p:cNvSpPr>
            <a:spLocks noGrp="1"/>
          </p:cNvSpPr>
          <p:nvPr>
            <p:ph type="subTitle" idx="1"/>
          </p:nvPr>
        </p:nvSpPr>
        <p:spPr bwMode="gray">
          <a:xfrm>
            <a:off x="1475656" y="4320528"/>
            <a:ext cx="7272808" cy="2132808"/>
          </a:xfrm>
        </p:spPr>
        <p:txBody>
          <a:bodyPr/>
          <a:lstStyle>
            <a:lvl1pPr marL="0" indent="0" algn="l">
              <a:lnSpc>
                <a:spcPct val="100000"/>
              </a:lnSpc>
              <a:spcAft>
                <a:spcPts val="0"/>
              </a:spcAft>
              <a:buNone/>
              <a:defRPr sz="32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1" name="Espace réservé de la date 10"/>
          <p:cNvSpPr>
            <a:spLocks noGrp="1"/>
          </p:cNvSpPr>
          <p:nvPr>
            <p:ph type="dt" sz="half" idx="10"/>
          </p:nvPr>
        </p:nvSpPr>
        <p:spPr/>
        <p:txBody>
          <a:bodyPr/>
          <a:lstStyle/>
          <a:p>
            <a:fld id="{C47DFB20-1BFE-40BD-B71D-159D00270A4D}" type="datetime2">
              <a:rPr lang="fr-FR" smtClean="0"/>
              <a:pPr/>
              <a:t>mercredi 21 janvier 2015</a:t>
            </a:fld>
            <a:endParaRPr lang="fr-FR" dirty="0"/>
          </a:p>
        </p:txBody>
      </p:sp>
      <p:sp>
        <p:nvSpPr>
          <p:cNvPr id="12" name="Espace réservé du numéro de diapositive 11"/>
          <p:cNvSpPr>
            <a:spLocks noGrp="1"/>
          </p:cNvSpPr>
          <p:nvPr>
            <p:ph type="sldNum" sz="quarter" idx="11"/>
          </p:nvPr>
        </p:nvSpPr>
        <p:spPr/>
        <p:txBody>
          <a:bodyPr/>
          <a:lstStyle/>
          <a:p>
            <a:fld id="{19858401-1896-4F80-9B2B-186795E41C27}" type="slidenum">
              <a:rPr lang="fr-FR" smtClean="0"/>
              <a:pPr/>
              <a:t>‹N°›</a:t>
            </a:fld>
            <a:endParaRPr lang="fr-FR" dirty="0"/>
          </a:p>
        </p:txBody>
      </p:sp>
      <p:sp>
        <p:nvSpPr>
          <p:cNvPr id="13" name="Espace réservé du pied de page 12"/>
          <p:cNvSpPr>
            <a:spLocks noGrp="1"/>
          </p:cNvSpPr>
          <p:nvPr>
            <p:ph type="ftr" sz="quarter" idx="12"/>
          </p:nvPr>
        </p:nvSpPr>
        <p:spPr/>
        <p:txBody>
          <a:bodyPr/>
          <a:lstStyle/>
          <a:p>
            <a:r>
              <a:rPr lang="fr-FR" smtClean="0"/>
              <a:t>Formation à la solution Citybox</a:t>
            </a:r>
            <a:endParaRPr lang="fr-FR" dirty="0"/>
          </a:p>
        </p:txBody>
      </p:sp>
      <p:sp>
        <p:nvSpPr>
          <p:cNvPr id="17" name="Espace réservé pour une image  10"/>
          <p:cNvSpPr>
            <a:spLocks noGrp="1"/>
          </p:cNvSpPr>
          <p:nvPr>
            <p:ph type="pic" sz="quarter" idx="13" hasCustomPrompt="1"/>
          </p:nvPr>
        </p:nvSpPr>
        <p:spPr>
          <a:xfrm>
            <a:off x="648000" y="1134000"/>
            <a:ext cx="8118000" cy="2880000"/>
          </a:xfrm>
          <a:prstGeom prst="round2DiagRect">
            <a:avLst>
              <a:gd name="adj1" fmla="val 0"/>
              <a:gd name="adj2" fmla="val 11751"/>
            </a:avLst>
          </a:prstGeom>
          <a:solidFill>
            <a:srgbClr val="D9D9D9"/>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uces ble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3pPr>
              <a:buClr>
                <a:schemeClr val="accent1"/>
              </a:buClr>
              <a:defRPr/>
            </a:lvl3pPr>
            <a:lvl4pPr>
              <a:buClr>
                <a:schemeClr val="accent1"/>
              </a:buCl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CAF39A35-4581-41F5-AF25-4B012A2DA49F}" type="datetime2">
              <a:rPr lang="fr-FR" smtClean="0"/>
              <a:pPr/>
              <a:t>mercredi 21 janvier 2015</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E71B3980-9486-4ABA-92FA-6A1CAF28D61A}" type="datetime2">
              <a:rPr lang="fr-FR" smtClean="0"/>
              <a:pPr/>
              <a:t>mercredi 21 janvier 2015</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774CB25-4F34-424A-ABFF-2DF8562B11EF}" type="datetime2">
              <a:rPr lang="fr-FR" smtClean="0"/>
              <a:pPr/>
              <a:t>mercredi 21 janvier 2015</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8DE9163-885B-4268-BBBF-0203B3086041}" type="datetime2">
              <a:rPr lang="fr-FR" smtClean="0"/>
              <a:pPr/>
              <a:t>mercredi 21 janvier 2015</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9" name="Espace réservé du texte 8"/>
          <p:cNvSpPr>
            <a:spLocks noGrp="1"/>
          </p:cNvSpPr>
          <p:nvPr>
            <p:ph type="body" sz="quarter" idx="13" hasCustomPrompt="1"/>
          </p:nvPr>
        </p:nvSpPr>
        <p:spPr>
          <a:xfrm>
            <a:off x="683567" y="764704"/>
            <a:ext cx="2693045" cy="2088232"/>
          </a:xfrm>
        </p:spPr>
        <p:txBody>
          <a:bodyPr/>
          <a:lstStyle>
            <a:lvl1pPr algn="r">
              <a:spcAft>
                <a:spcPts val="0"/>
              </a:spcAft>
              <a:defRPr sz="13100" b="1">
                <a:solidFill>
                  <a:schemeClr val="accent1"/>
                </a:solidFill>
              </a:defRPr>
            </a:lvl1pPr>
          </a:lstStyle>
          <a:p>
            <a:pPr lvl="0"/>
            <a:r>
              <a:rPr lang="fr-FR" dirty="0" smtClean="0"/>
              <a:t>00</a:t>
            </a:r>
            <a:endParaRPr lang="fr-FR" dirty="0"/>
          </a:p>
        </p:txBody>
      </p:sp>
      <p:sp>
        <p:nvSpPr>
          <p:cNvPr id="11" name="Espace réservé du texte 10"/>
          <p:cNvSpPr>
            <a:spLocks noGrp="1"/>
          </p:cNvSpPr>
          <p:nvPr>
            <p:ph type="body" sz="quarter" idx="14"/>
          </p:nvPr>
        </p:nvSpPr>
        <p:spPr>
          <a:xfrm>
            <a:off x="3419872" y="764703"/>
            <a:ext cx="1728192" cy="1679823"/>
          </a:xfrm>
        </p:spPr>
        <p:txBody>
          <a:bodyPr anchor="b" anchorCtr="0"/>
          <a:lstStyle>
            <a:lvl1pPr>
              <a:spcAft>
                <a:spcPts val="0"/>
              </a:spcAft>
              <a:defRPr sz="265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a:p>
            <a:pPr lvl="1"/>
            <a:r>
              <a:rPr lang="fr-FR" dirty="0" smtClean="0"/>
              <a:t>Deuxième niveau</a:t>
            </a:r>
          </a:p>
        </p:txBody>
      </p:sp>
      <p:sp>
        <p:nvSpPr>
          <p:cNvPr id="18" name="Espace réservé du texte 8"/>
          <p:cNvSpPr>
            <a:spLocks noGrp="1"/>
          </p:cNvSpPr>
          <p:nvPr>
            <p:ph type="body" sz="quarter" idx="19" hasCustomPrompt="1"/>
          </p:nvPr>
        </p:nvSpPr>
        <p:spPr>
          <a:xfrm>
            <a:off x="706428" y="2371740"/>
            <a:ext cx="3096344" cy="2425412"/>
          </a:xfrm>
        </p:spPr>
        <p:txBody>
          <a:bodyPr/>
          <a:lstStyle>
            <a:lvl1pPr algn="r">
              <a:spcAft>
                <a:spcPts val="0"/>
              </a:spcAft>
              <a:defRPr sz="15000" b="1">
                <a:solidFill>
                  <a:schemeClr val="accent3"/>
                </a:solidFill>
              </a:defRPr>
            </a:lvl1pPr>
          </a:lstStyle>
          <a:p>
            <a:pPr lvl="0"/>
            <a:r>
              <a:rPr lang="fr-FR" dirty="0" smtClean="0"/>
              <a:t>00</a:t>
            </a:r>
            <a:endParaRPr lang="fr-FR" dirty="0"/>
          </a:p>
        </p:txBody>
      </p:sp>
      <p:sp>
        <p:nvSpPr>
          <p:cNvPr id="19" name="Espace réservé du texte 10"/>
          <p:cNvSpPr>
            <a:spLocks noGrp="1"/>
          </p:cNvSpPr>
          <p:nvPr>
            <p:ph type="body" sz="quarter" idx="20"/>
          </p:nvPr>
        </p:nvSpPr>
        <p:spPr>
          <a:xfrm>
            <a:off x="3874780" y="3717032"/>
            <a:ext cx="2497420" cy="697221"/>
          </a:xfrm>
        </p:spPr>
        <p:txBody>
          <a:bodyPr anchor="b" anchorCtr="0"/>
          <a:lstStyle>
            <a:lvl1pPr>
              <a:spcAft>
                <a:spcPts val="0"/>
              </a:spcAft>
              <a:defRPr sz="3500">
                <a:solidFill>
                  <a:schemeClr val="accent3"/>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0" name="Espace réservé du texte 10"/>
          <p:cNvSpPr>
            <a:spLocks noGrp="1"/>
          </p:cNvSpPr>
          <p:nvPr>
            <p:ph type="body" sz="quarter" idx="21"/>
          </p:nvPr>
        </p:nvSpPr>
        <p:spPr>
          <a:xfrm>
            <a:off x="6440016" y="3864858"/>
            <a:ext cx="1948408" cy="504056"/>
          </a:xfrm>
        </p:spPr>
        <p:txBody>
          <a:bodyPr anchor="b" anchorCtr="0"/>
          <a:lstStyle>
            <a:lvl1pPr>
              <a:spcAft>
                <a:spcPts val="0"/>
              </a:spcAft>
              <a:defRPr sz="1000">
                <a:solidFill>
                  <a:schemeClr val="accent3"/>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16" name="Espace réservé du texte 8"/>
          <p:cNvSpPr>
            <a:spLocks noGrp="1"/>
          </p:cNvSpPr>
          <p:nvPr>
            <p:ph type="body" sz="quarter" idx="17" hasCustomPrompt="1"/>
          </p:nvPr>
        </p:nvSpPr>
        <p:spPr>
          <a:xfrm>
            <a:off x="4211960" y="2318400"/>
            <a:ext cx="2060213" cy="1542648"/>
          </a:xfrm>
        </p:spPr>
        <p:txBody>
          <a:bodyPr/>
          <a:lstStyle>
            <a:lvl1pPr algn="r">
              <a:spcAft>
                <a:spcPts val="0"/>
              </a:spcAft>
              <a:defRPr sz="9700" b="1">
                <a:solidFill>
                  <a:schemeClr val="accent2"/>
                </a:solidFill>
              </a:defRPr>
            </a:lvl1pPr>
          </a:lstStyle>
          <a:p>
            <a:pPr lvl="0"/>
            <a:r>
              <a:rPr lang="fr-FR" dirty="0" smtClean="0"/>
              <a:t>00</a:t>
            </a:r>
            <a:endParaRPr lang="fr-FR" dirty="0"/>
          </a:p>
        </p:txBody>
      </p:sp>
      <p:sp>
        <p:nvSpPr>
          <p:cNvPr id="17" name="Espace réservé du texte 10"/>
          <p:cNvSpPr>
            <a:spLocks noGrp="1"/>
          </p:cNvSpPr>
          <p:nvPr>
            <p:ph type="body" sz="quarter" idx="18"/>
          </p:nvPr>
        </p:nvSpPr>
        <p:spPr>
          <a:xfrm>
            <a:off x="6444208" y="2636912"/>
            <a:ext cx="1944215" cy="952123"/>
          </a:xfrm>
        </p:spPr>
        <p:txBody>
          <a:bodyPr anchor="b" anchorCtr="0"/>
          <a:lstStyle>
            <a:lvl1pPr>
              <a:spcAft>
                <a:spcPts val="0"/>
              </a:spcAft>
              <a:defRPr sz="2650">
                <a:solidFill>
                  <a:schemeClr val="accent2"/>
                </a:solidFill>
              </a:defRPr>
            </a:lvl1pPr>
            <a:lvl2pPr>
              <a:defRPr sz="900">
                <a:solidFill>
                  <a:schemeClr val="accent2"/>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a:p>
            <a:pPr lvl="1"/>
            <a:r>
              <a:rPr lang="fr-FR" dirty="0" smtClean="0"/>
              <a:t>Deuxième niveau</a:t>
            </a:r>
          </a:p>
        </p:txBody>
      </p:sp>
      <p:sp>
        <p:nvSpPr>
          <p:cNvPr id="14" name="Espace réservé du texte 8"/>
          <p:cNvSpPr>
            <a:spLocks noGrp="1"/>
          </p:cNvSpPr>
          <p:nvPr>
            <p:ph type="body" sz="quarter" idx="15" hasCustomPrompt="1"/>
          </p:nvPr>
        </p:nvSpPr>
        <p:spPr>
          <a:xfrm>
            <a:off x="5220072" y="908720"/>
            <a:ext cx="3168352" cy="1584176"/>
          </a:xfrm>
        </p:spPr>
        <p:txBody>
          <a:bodyPr anchor="b" anchorCtr="0"/>
          <a:lstStyle>
            <a:lvl1pPr algn="l">
              <a:spcAft>
                <a:spcPts val="0"/>
              </a:spcAft>
              <a:defRPr sz="9750" b="0">
                <a:solidFill>
                  <a:schemeClr val="accent3"/>
                </a:solidFill>
              </a:defRPr>
            </a:lvl1pPr>
          </a:lstStyle>
          <a:p>
            <a:pPr lvl="0"/>
            <a:r>
              <a:rPr lang="fr-FR" dirty="0" smtClean="0"/>
              <a:t>00</a:t>
            </a:r>
            <a:endParaRPr lang="fr-FR" dirty="0"/>
          </a:p>
        </p:txBody>
      </p:sp>
      <p:sp>
        <p:nvSpPr>
          <p:cNvPr id="15" name="Espace réservé du texte 10"/>
          <p:cNvSpPr>
            <a:spLocks noGrp="1"/>
          </p:cNvSpPr>
          <p:nvPr>
            <p:ph type="body" sz="quarter" idx="16"/>
          </p:nvPr>
        </p:nvSpPr>
        <p:spPr>
          <a:xfrm>
            <a:off x="5258172" y="2322593"/>
            <a:ext cx="3130252" cy="242311"/>
          </a:xfrm>
        </p:spPr>
        <p:txBody>
          <a:bodyPr anchor="t" anchorCtr="0"/>
          <a:lstStyle>
            <a:lvl1pPr>
              <a:spcAft>
                <a:spcPts val="0"/>
              </a:spcAft>
              <a:defRPr sz="900">
                <a:solidFill>
                  <a:schemeClr val="accent3"/>
                </a:solidFill>
              </a:defRPr>
            </a:lvl1pPr>
            <a:lvl2pPr>
              <a:defRPr sz="2650">
                <a:solidFill>
                  <a:schemeClr val="accent3"/>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1" name="Espace réservé du texte 8"/>
          <p:cNvSpPr>
            <a:spLocks noGrp="1"/>
          </p:cNvSpPr>
          <p:nvPr>
            <p:ph type="body" sz="quarter" idx="22" hasCustomPrompt="1"/>
          </p:nvPr>
        </p:nvSpPr>
        <p:spPr>
          <a:xfrm>
            <a:off x="683568" y="4365104"/>
            <a:ext cx="2353404" cy="1633324"/>
          </a:xfrm>
        </p:spPr>
        <p:txBody>
          <a:bodyPr anchor="b" anchorCtr="0"/>
          <a:lstStyle>
            <a:lvl1pPr algn="r">
              <a:spcAft>
                <a:spcPts val="0"/>
              </a:spcAft>
              <a:defRPr sz="10100" b="0">
                <a:solidFill>
                  <a:schemeClr val="accent1"/>
                </a:solidFill>
              </a:defRPr>
            </a:lvl1pPr>
          </a:lstStyle>
          <a:p>
            <a:pPr lvl="0"/>
            <a:r>
              <a:rPr lang="fr-FR" dirty="0" smtClean="0"/>
              <a:t>00</a:t>
            </a:r>
            <a:endParaRPr lang="fr-FR" dirty="0"/>
          </a:p>
        </p:txBody>
      </p:sp>
      <p:sp>
        <p:nvSpPr>
          <p:cNvPr id="22" name="Espace réservé du texte 10"/>
          <p:cNvSpPr>
            <a:spLocks noGrp="1"/>
          </p:cNvSpPr>
          <p:nvPr>
            <p:ph type="body" sz="quarter" idx="23"/>
          </p:nvPr>
        </p:nvSpPr>
        <p:spPr>
          <a:xfrm>
            <a:off x="899592" y="5820504"/>
            <a:ext cx="2808312" cy="504056"/>
          </a:xfrm>
        </p:spPr>
        <p:txBody>
          <a:bodyPr anchor="t" anchorCtr="0"/>
          <a:lstStyle>
            <a:lvl1pPr>
              <a:spcAft>
                <a:spcPts val="0"/>
              </a:spcAft>
              <a:defRPr sz="100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3" name="Espace réservé du texte 10"/>
          <p:cNvSpPr>
            <a:spLocks noGrp="1"/>
          </p:cNvSpPr>
          <p:nvPr>
            <p:ph type="body" sz="quarter" idx="24"/>
          </p:nvPr>
        </p:nvSpPr>
        <p:spPr>
          <a:xfrm>
            <a:off x="3131840" y="4653136"/>
            <a:ext cx="1584176" cy="1133460"/>
          </a:xfrm>
        </p:spPr>
        <p:txBody>
          <a:bodyPr anchor="b" anchorCtr="0"/>
          <a:lstStyle>
            <a:lvl1pPr>
              <a:spcAft>
                <a:spcPts val="0"/>
              </a:spcAft>
              <a:defRPr sz="220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4" name="Espace réservé du texte 8"/>
          <p:cNvSpPr>
            <a:spLocks noGrp="1"/>
          </p:cNvSpPr>
          <p:nvPr>
            <p:ph type="body" sz="quarter" idx="25" hasCustomPrompt="1"/>
          </p:nvPr>
        </p:nvSpPr>
        <p:spPr>
          <a:xfrm>
            <a:off x="4355976" y="4493880"/>
            <a:ext cx="4038337" cy="1542648"/>
          </a:xfrm>
        </p:spPr>
        <p:txBody>
          <a:bodyPr/>
          <a:lstStyle>
            <a:lvl1pPr algn="r">
              <a:spcAft>
                <a:spcPts val="0"/>
              </a:spcAft>
              <a:defRPr sz="9460" b="1">
                <a:solidFill>
                  <a:schemeClr val="accent2"/>
                </a:solidFill>
              </a:defRPr>
            </a:lvl1pPr>
          </a:lstStyle>
          <a:p>
            <a:pPr lvl="0"/>
            <a:r>
              <a:rPr lang="fr-FR" dirty="0" smtClean="0"/>
              <a:t>00</a:t>
            </a:r>
            <a:endParaRPr lang="fr-FR" dirty="0"/>
          </a:p>
        </p:txBody>
      </p:sp>
      <p:sp>
        <p:nvSpPr>
          <p:cNvPr id="25" name="Espace réservé du texte 10"/>
          <p:cNvSpPr>
            <a:spLocks noGrp="1"/>
          </p:cNvSpPr>
          <p:nvPr>
            <p:ph type="body" sz="quarter" idx="26"/>
          </p:nvPr>
        </p:nvSpPr>
        <p:spPr>
          <a:xfrm>
            <a:off x="4716016" y="5805264"/>
            <a:ext cx="3346276" cy="288032"/>
          </a:xfrm>
        </p:spPr>
        <p:txBody>
          <a:bodyPr anchor="t" anchorCtr="0"/>
          <a:lstStyle>
            <a:lvl1pPr algn="r">
              <a:spcAft>
                <a:spcPts val="0"/>
              </a:spcAft>
              <a:defRPr sz="1000">
                <a:solidFill>
                  <a:schemeClr val="accent2"/>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es gauche">
    <p:spTree>
      <p:nvGrpSpPr>
        <p:cNvPr id="1" name=""/>
        <p:cNvGrpSpPr/>
        <p:nvPr/>
      </p:nvGrpSpPr>
      <p:grpSpPr>
        <a:xfrm>
          <a:off x="0" y="0"/>
          <a:ext cx="0" cy="0"/>
          <a:chOff x="0" y="0"/>
          <a:chExt cx="0" cy="0"/>
        </a:xfrm>
      </p:grpSpPr>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
        <p:nvSpPr>
          <p:cNvPr id="23" name="Espace réservé pour une image  21"/>
          <p:cNvSpPr>
            <a:spLocks noGrp="1"/>
          </p:cNvSpPr>
          <p:nvPr>
            <p:ph type="pic" sz="quarter" idx="22" hasCustomPrompt="1"/>
          </p:nvPr>
        </p:nvSpPr>
        <p:spPr>
          <a:xfrm>
            <a:off x="1008000" y="1584000"/>
            <a:ext cx="2880000" cy="3960000"/>
          </a:xfrm>
          <a:prstGeom prst="round2DiagRect">
            <a:avLst>
              <a:gd name="adj1" fmla="val 0"/>
              <a:gd name="adj2" fmla="val 18190"/>
            </a:avLst>
          </a:prstGeom>
          <a:solidFill>
            <a:schemeClr val="accent3">
              <a:alpha val="80000"/>
            </a:schemeClr>
          </a:solidFill>
        </p:spPr>
        <p:txBody>
          <a:bodyPr/>
          <a:lstStyle/>
          <a:p>
            <a:r>
              <a:rPr lang="fr-FR" dirty="0" smtClean="0"/>
              <a:t> </a:t>
            </a:r>
            <a:endParaRPr lang="fr-FR" dirty="0"/>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EFCE154-BA60-45B4-8F27-34B211E945C2}" type="datetime2">
              <a:rPr lang="fr-FR" smtClean="0"/>
              <a:pPr/>
              <a:t>mercredi 21 janvier 2015</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10" name="Espace réservé pour une image  9"/>
          <p:cNvSpPr>
            <a:spLocks noGrp="1"/>
          </p:cNvSpPr>
          <p:nvPr>
            <p:ph type="pic" sz="quarter" idx="14" hasCustomPrompt="1"/>
          </p:nvPr>
        </p:nvSpPr>
        <p:spPr>
          <a:xfrm>
            <a:off x="1854874" y="1816377"/>
            <a:ext cx="1152000" cy="1152000"/>
          </a:xfrm>
        </p:spPr>
        <p:txBody>
          <a:bodyPr bIns="720000" anchor="ctr" anchorCtr="0"/>
          <a:lstStyle>
            <a:lvl1pPr algn="ctr">
              <a:defRPr sz="1000" b="1">
                <a:solidFill>
                  <a:schemeClr val="bg1"/>
                </a:solidFill>
              </a:defRPr>
            </a:lvl1pPr>
          </a:lstStyle>
          <a:p>
            <a:r>
              <a:rPr lang="fr-FR" dirty="0" err="1" smtClean="0"/>
              <a:t>Picto</a:t>
            </a:r>
            <a:endParaRPr lang="fr-FR" dirty="0"/>
          </a:p>
        </p:txBody>
      </p:sp>
      <p:sp>
        <p:nvSpPr>
          <p:cNvPr id="13" name="Espace réservé pour une image  9"/>
          <p:cNvSpPr>
            <a:spLocks noGrp="1"/>
          </p:cNvSpPr>
          <p:nvPr>
            <p:ph type="pic" sz="quarter" idx="15" hasCustomPrompt="1"/>
          </p:nvPr>
        </p:nvSpPr>
        <p:spPr>
          <a:xfrm>
            <a:off x="1429105"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4" name="Espace réservé pour une image  9"/>
          <p:cNvSpPr>
            <a:spLocks noGrp="1"/>
          </p:cNvSpPr>
          <p:nvPr>
            <p:ph type="pic" sz="quarter" idx="16" hasCustomPrompt="1"/>
          </p:nvPr>
        </p:nvSpPr>
        <p:spPr>
          <a:xfrm>
            <a:off x="2293201"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5" name="Espace réservé pour une image  9"/>
          <p:cNvSpPr>
            <a:spLocks noGrp="1"/>
          </p:cNvSpPr>
          <p:nvPr>
            <p:ph type="pic" sz="quarter" idx="17" hasCustomPrompt="1"/>
          </p:nvPr>
        </p:nvSpPr>
        <p:spPr>
          <a:xfrm>
            <a:off x="3157297"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7" name="Espace réservé du texte 16"/>
          <p:cNvSpPr>
            <a:spLocks noGrp="1"/>
          </p:cNvSpPr>
          <p:nvPr>
            <p:ph type="body" sz="quarter" idx="18"/>
          </p:nvPr>
        </p:nvSpPr>
        <p:spPr>
          <a:xfrm>
            <a:off x="1296000" y="3350692"/>
            <a:ext cx="2555920" cy="1086419"/>
          </a:xfrm>
        </p:spPr>
        <p:txBody>
          <a:bodyPr/>
          <a:lstStyle>
            <a:lvl1pPr>
              <a:lnSpc>
                <a:spcPts val="1200"/>
              </a:lnSpc>
              <a:spcAft>
                <a:spcPts val="0"/>
              </a:spcAft>
              <a:defRPr sz="1200" b="1">
                <a:solidFill>
                  <a:schemeClr val="bg1"/>
                </a:solidFill>
              </a:defRPr>
            </a:lvl1pPr>
            <a:lvl2pPr>
              <a:lnSpc>
                <a:spcPts val="900"/>
              </a:lnSpc>
              <a:defRPr sz="9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du texte 16"/>
          <p:cNvSpPr>
            <a:spLocks noGrp="1"/>
          </p:cNvSpPr>
          <p:nvPr>
            <p:ph type="body" sz="quarter" idx="19"/>
          </p:nvPr>
        </p:nvSpPr>
        <p:spPr>
          <a:xfrm>
            <a:off x="1221532"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9" name="Espace réservé du texte 16"/>
          <p:cNvSpPr>
            <a:spLocks noGrp="1"/>
          </p:cNvSpPr>
          <p:nvPr>
            <p:ph type="body" sz="quarter" idx="20"/>
          </p:nvPr>
        </p:nvSpPr>
        <p:spPr>
          <a:xfrm>
            <a:off x="2085628"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du texte 16"/>
          <p:cNvSpPr>
            <a:spLocks noGrp="1"/>
          </p:cNvSpPr>
          <p:nvPr>
            <p:ph type="body" sz="quarter" idx="21"/>
          </p:nvPr>
        </p:nvSpPr>
        <p:spPr>
          <a:xfrm>
            <a:off x="2959249"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6" name="Espace réservé pour une image  24"/>
          <p:cNvSpPr>
            <a:spLocks noGrp="1"/>
          </p:cNvSpPr>
          <p:nvPr>
            <p:ph type="pic" sz="quarter" idx="23" hasCustomPrompt="1"/>
          </p:nvPr>
        </p:nvSpPr>
        <p:spPr>
          <a:xfrm>
            <a:off x="1294603" y="3188367"/>
            <a:ext cx="2358000" cy="25200"/>
          </a:xfrm>
          <a:solidFill>
            <a:schemeClr val="bg1"/>
          </a:solidFill>
        </p:spPr>
        <p:txBody>
          <a:bodyPr/>
          <a:lstStyle>
            <a:lvl1pPr>
              <a:defRPr sz="100"/>
            </a:lvl1pPr>
          </a:lstStyle>
          <a:p>
            <a:r>
              <a:rPr lang="fr-FR" dirty="0" smtClean="0"/>
              <a:t> </a:t>
            </a:r>
            <a:endParaRPr lang="fr-FR" dirty="0"/>
          </a:p>
        </p:txBody>
      </p:sp>
      <p:sp>
        <p:nvSpPr>
          <p:cNvPr id="27" name="Espace réservé pour une image  24"/>
          <p:cNvSpPr>
            <a:spLocks noGrp="1"/>
          </p:cNvSpPr>
          <p:nvPr>
            <p:ph type="pic" sz="quarter" idx="24" hasCustomPrompt="1"/>
          </p:nvPr>
        </p:nvSpPr>
        <p:spPr>
          <a:xfrm>
            <a:off x="2083470" y="4403995"/>
            <a:ext cx="7200" cy="846000"/>
          </a:xfrm>
          <a:solidFill>
            <a:schemeClr val="bg1"/>
          </a:solidFill>
        </p:spPr>
        <p:txBody>
          <a:bodyPr/>
          <a:lstStyle>
            <a:lvl1pPr>
              <a:defRPr sz="100"/>
            </a:lvl1pPr>
          </a:lstStyle>
          <a:p>
            <a:r>
              <a:rPr lang="fr-FR" dirty="0" smtClean="0"/>
              <a:t> </a:t>
            </a:r>
            <a:endParaRPr lang="fr-FR" dirty="0"/>
          </a:p>
        </p:txBody>
      </p:sp>
      <p:sp>
        <p:nvSpPr>
          <p:cNvPr id="28" name="Espace réservé pour une image  24"/>
          <p:cNvSpPr>
            <a:spLocks noGrp="1"/>
          </p:cNvSpPr>
          <p:nvPr>
            <p:ph type="pic" sz="quarter" idx="25" hasCustomPrompt="1"/>
          </p:nvPr>
        </p:nvSpPr>
        <p:spPr>
          <a:xfrm>
            <a:off x="2951681" y="4403995"/>
            <a:ext cx="7200" cy="846000"/>
          </a:xfrm>
          <a:solidFill>
            <a:schemeClr val="bg1"/>
          </a:solidFill>
        </p:spPr>
        <p:txBody>
          <a:bodyPr/>
          <a:lstStyle>
            <a:lvl1pPr>
              <a:defRPr sz="100"/>
            </a:lvl1pPr>
          </a:lstStyle>
          <a:p>
            <a:r>
              <a:rPr lang="fr-FR" dirty="0" smtClean="0"/>
              <a:t> </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es droite">
    <p:spTree>
      <p:nvGrpSpPr>
        <p:cNvPr id="1" name=""/>
        <p:cNvGrpSpPr/>
        <p:nvPr/>
      </p:nvGrpSpPr>
      <p:grpSpPr>
        <a:xfrm>
          <a:off x="0" y="0"/>
          <a:ext cx="0" cy="0"/>
          <a:chOff x="0" y="0"/>
          <a:chExt cx="0" cy="0"/>
        </a:xfrm>
      </p:grpSpPr>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
        <p:nvSpPr>
          <p:cNvPr id="23" name="Espace réservé pour une image  21"/>
          <p:cNvSpPr>
            <a:spLocks noGrp="1"/>
          </p:cNvSpPr>
          <p:nvPr>
            <p:ph type="pic" sz="quarter" idx="22" hasCustomPrompt="1"/>
          </p:nvPr>
        </p:nvSpPr>
        <p:spPr>
          <a:xfrm>
            <a:off x="5512492" y="1584000"/>
            <a:ext cx="2880000" cy="3960000"/>
          </a:xfrm>
          <a:prstGeom prst="round2DiagRect">
            <a:avLst>
              <a:gd name="adj1" fmla="val 0"/>
              <a:gd name="adj2" fmla="val 18190"/>
            </a:avLst>
          </a:prstGeom>
          <a:solidFill>
            <a:schemeClr val="accent3">
              <a:alpha val="80000"/>
            </a:schemeClr>
          </a:solidFill>
        </p:spPr>
        <p:txBody>
          <a:bodyPr/>
          <a:lstStyle/>
          <a:p>
            <a:r>
              <a:rPr lang="fr-FR" dirty="0" smtClean="0"/>
              <a:t> </a:t>
            </a:r>
            <a:endParaRPr lang="fr-FR" dirty="0"/>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8357878-14E7-4A21-A6ED-DD2438810EEB}" type="datetime2">
              <a:rPr lang="fr-FR" smtClean="0"/>
              <a:pPr/>
              <a:t>mercredi 21 janvier 2015</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10" name="Espace réservé pour une image  9"/>
          <p:cNvSpPr>
            <a:spLocks noGrp="1"/>
          </p:cNvSpPr>
          <p:nvPr>
            <p:ph type="pic" sz="quarter" idx="14" hasCustomPrompt="1"/>
          </p:nvPr>
        </p:nvSpPr>
        <p:spPr>
          <a:xfrm>
            <a:off x="6359366" y="1816377"/>
            <a:ext cx="1152000" cy="1152000"/>
          </a:xfrm>
        </p:spPr>
        <p:txBody>
          <a:bodyPr bIns="720000" anchor="ctr" anchorCtr="0"/>
          <a:lstStyle>
            <a:lvl1pPr algn="ctr">
              <a:defRPr sz="1000" b="1">
                <a:solidFill>
                  <a:schemeClr val="bg1"/>
                </a:solidFill>
              </a:defRPr>
            </a:lvl1pPr>
          </a:lstStyle>
          <a:p>
            <a:r>
              <a:rPr lang="fr-FR" dirty="0" err="1" smtClean="0"/>
              <a:t>Picto</a:t>
            </a:r>
            <a:endParaRPr lang="fr-FR" dirty="0"/>
          </a:p>
        </p:txBody>
      </p:sp>
      <p:sp>
        <p:nvSpPr>
          <p:cNvPr id="13" name="Espace réservé pour une image  9"/>
          <p:cNvSpPr>
            <a:spLocks noGrp="1"/>
          </p:cNvSpPr>
          <p:nvPr>
            <p:ph type="pic" sz="quarter" idx="15" hasCustomPrompt="1"/>
          </p:nvPr>
        </p:nvSpPr>
        <p:spPr>
          <a:xfrm>
            <a:off x="5933597"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4" name="Espace réservé pour une image  9"/>
          <p:cNvSpPr>
            <a:spLocks noGrp="1"/>
          </p:cNvSpPr>
          <p:nvPr>
            <p:ph type="pic" sz="quarter" idx="16" hasCustomPrompt="1"/>
          </p:nvPr>
        </p:nvSpPr>
        <p:spPr>
          <a:xfrm>
            <a:off x="6797693"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5" name="Espace réservé pour une image  9"/>
          <p:cNvSpPr>
            <a:spLocks noGrp="1"/>
          </p:cNvSpPr>
          <p:nvPr>
            <p:ph type="pic" sz="quarter" idx="17" hasCustomPrompt="1"/>
          </p:nvPr>
        </p:nvSpPr>
        <p:spPr>
          <a:xfrm>
            <a:off x="7661789"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7" name="Espace réservé du texte 16"/>
          <p:cNvSpPr>
            <a:spLocks noGrp="1"/>
          </p:cNvSpPr>
          <p:nvPr>
            <p:ph type="body" sz="quarter" idx="18"/>
          </p:nvPr>
        </p:nvSpPr>
        <p:spPr>
          <a:xfrm>
            <a:off x="5800492" y="3350692"/>
            <a:ext cx="2566600" cy="1086419"/>
          </a:xfrm>
        </p:spPr>
        <p:txBody>
          <a:bodyPr/>
          <a:lstStyle>
            <a:lvl1pPr>
              <a:lnSpc>
                <a:spcPts val="1200"/>
              </a:lnSpc>
              <a:spcAft>
                <a:spcPts val="0"/>
              </a:spcAft>
              <a:defRPr sz="1200" b="1">
                <a:solidFill>
                  <a:schemeClr val="bg1"/>
                </a:solidFill>
              </a:defRPr>
            </a:lvl1pPr>
            <a:lvl2pPr>
              <a:lnSpc>
                <a:spcPts val="900"/>
              </a:lnSpc>
              <a:defRPr sz="9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du texte 16"/>
          <p:cNvSpPr>
            <a:spLocks noGrp="1"/>
          </p:cNvSpPr>
          <p:nvPr>
            <p:ph type="body" sz="quarter" idx="19"/>
          </p:nvPr>
        </p:nvSpPr>
        <p:spPr>
          <a:xfrm>
            <a:off x="5726024"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9" name="Espace réservé du texte 16"/>
          <p:cNvSpPr>
            <a:spLocks noGrp="1"/>
          </p:cNvSpPr>
          <p:nvPr>
            <p:ph type="body" sz="quarter" idx="20"/>
          </p:nvPr>
        </p:nvSpPr>
        <p:spPr>
          <a:xfrm>
            <a:off x="6590120"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du texte 16"/>
          <p:cNvSpPr>
            <a:spLocks noGrp="1"/>
          </p:cNvSpPr>
          <p:nvPr>
            <p:ph type="body" sz="quarter" idx="21"/>
          </p:nvPr>
        </p:nvSpPr>
        <p:spPr>
          <a:xfrm>
            <a:off x="7463741"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6" name="Espace réservé pour une image  24"/>
          <p:cNvSpPr>
            <a:spLocks noGrp="1"/>
          </p:cNvSpPr>
          <p:nvPr>
            <p:ph type="pic" sz="quarter" idx="23" hasCustomPrompt="1"/>
          </p:nvPr>
        </p:nvSpPr>
        <p:spPr>
          <a:xfrm>
            <a:off x="5799095" y="3188367"/>
            <a:ext cx="2358000" cy="25200"/>
          </a:xfrm>
          <a:solidFill>
            <a:schemeClr val="bg1"/>
          </a:solidFill>
        </p:spPr>
        <p:txBody>
          <a:bodyPr/>
          <a:lstStyle>
            <a:lvl1pPr>
              <a:defRPr sz="100"/>
            </a:lvl1pPr>
          </a:lstStyle>
          <a:p>
            <a:r>
              <a:rPr lang="fr-FR" dirty="0" smtClean="0"/>
              <a:t> </a:t>
            </a:r>
            <a:endParaRPr lang="fr-FR" dirty="0"/>
          </a:p>
        </p:txBody>
      </p:sp>
      <p:sp>
        <p:nvSpPr>
          <p:cNvPr id="27" name="Espace réservé pour une image  24"/>
          <p:cNvSpPr>
            <a:spLocks noGrp="1"/>
          </p:cNvSpPr>
          <p:nvPr>
            <p:ph type="pic" sz="quarter" idx="24" hasCustomPrompt="1"/>
          </p:nvPr>
        </p:nvSpPr>
        <p:spPr>
          <a:xfrm>
            <a:off x="6587962" y="4403995"/>
            <a:ext cx="7200" cy="846000"/>
          </a:xfrm>
          <a:solidFill>
            <a:schemeClr val="bg1"/>
          </a:solidFill>
        </p:spPr>
        <p:txBody>
          <a:bodyPr/>
          <a:lstStyle>
            <a:lvl1pPr>
              <a:defRPr sz="100"/>
            </a:lvl1pPr>
          </a:lstStyle>
          <a:p>
            <a:r>
              <a:rPr lang="fr-FR" dirty="0" smtClean="0"/>
              <a:t> </a:t>
            </a:r>
            <a:endParaRPr lang="fr-FR" dirty="0"/>
          </a:p>
        </p:txBody>
      </p:sp>
      <p:sp>
        <p:nvSpPr>
          <p:cNvPr id="28" name="Espace réservé pour une image  24"/>
          <p:cNvSpPr>
            <a:spLocks noGrp="1"/>
          </p:cNvSpPr>
          <p:nvPr>
            <p:ph type="pic" sz="quarter" idx="25" hasCustomPrompt="1"/>
          </p:nvPr>
        </p:nvSpPr>
        <p:spPr>
          <a:xfrm>
            <a:off x="7453792" y="4403995"/>
            <a:ext cx="7200" cy="846000"/>
          </a:xfrm>
          <a:solidFill>
            <a:schemeClr val="bg1"/>
          </a:solidFill>
        </p:spPr>
        <p:txBody>
          <a:bodyPr/>
          <a:lstStyle>
            <a:lvl1pPr>
              <a:defRPr sz="100"/>
            </a:lvl1pPr>
          </a:lstStyle>
          <a:p>
            <a:r>
              <a:rPr lang="fr-FR" dirty="0" smtClean="0"/>
              <a:t> </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logo_texte.png"/>
          <p:cNvPicPr>
            <a:picLocks noChangeAspect="1"/>
          </p:cNvPicPr>
          <p:nvPr/>
        </p:nvPicPr>
        <p:blipFill>
          <a:blip r:embed="rId13"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B34D6F08-F08C-496D-B88D-8BE25EBE05BC}" type="datetime2">
              <a:rPr lang="fr-FR" smtClean="0"/>
              <a:pPr/>
              <a:t>mercredi 21 janvier 2015</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50" r:id="rId4"/>
    <p:sldLayoutId id="2147483658" r:id="rId5"/>
    <p:sldLayoutId id="2147483659" r:id="rId6"/>
    <p:sldLayoutId id="2147483669" r:id="rId7"/>
    <p:sldLayoutId id="2147483670" r:id="rId8"/>
    <p:sldLayoutId id="2147483671" r:id="rId9"/>
    <p:sldLayoutId id="2147483672" r:id="rId10"/>
    <p:sldLayoutId id="2147483668" r:id="rId11"/>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975" indent="-180975" algn="l" defTabSz="914400" rtl="0" eaLnBrk="1" latinLnBrk="0" hangingPunct="1">
        <a:spcBef>
          <a:spcPts val="0"/>
        </a:spcBef>
        <a:spcAft>
          <a:spcPts val="600"/>
        </a:spcAft>
        <a:buClr>
          <a:schemeClr val="accent1"/>
        </a:buClr>
        <a:buFont typeface="Tahoma" pitchFamily="34" charset="0"/>
        <a:buChar char="•"/>
        <a:defRPr sz="1400" kern="1200">
          <a:solidFill>
            <a:schemeClr val="tx1"/>
          </a:solidFill>
          <a:latin typeface="+mn-lt"/>
          <a:ea typeface="+mn-ea"/>
          <a:cs typeface="+mn-cs"/>
        </a:defRPr>
      </a:lvl3pPr>
      <a:lvl4pPr marL="628650" indent="-180975" algn="l" defTabSz="914400" rtl="0" eaLnBrk="1" latinLnBrk="0" hangingPunct="1">
        <a:spcBef>
          <a:spcPts val="0"/>
        </a:spcBef>
        <a:spcAft>
          <a:spcPts val="600"/>
        </a:spcAft>
        <a:buClr>
          <a:schemeClr val="accent1"/>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descr="logo_texte.png"/>
          <p:cNvPicPr>
            <a:picLocks noChangeAspect="1"/>
          </p:cNvPicPr>
          <p:nvPr/>
        </p:nvPicPr>
        <p:blipFill>
          <a:blip r:embed="rId4"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34723F4E-3892-4A7F-9ABB-563367C71D01}" type="datetime2">
              <a:rPr lang="fr-FR" smtClean="0"/>
              <a:pPr/>
              <a:t>mercredi 21 janvier 2015</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000" indent="-180000" algn="l" defTabSz="914400" rtl="0" eaLnBrk="1" latinLnBrk="0" hangingPunct="1">
        <a:spcBef>
          <a:spcPts val="0"/>
        </a:spcBef>
        <a:spcAft>
          <a:spcPts val="600"/>
        </a:spcAft>
        <a:buClr>
          <a:schemeClr val="accent2"/>
        </a:buClr>
        <a:buFont typeface="Tahoma" pitchFamily="34" charset="0"/>
        <a:buChar char="•"/>
        <a:defRPr sz="1400" kern="1200">
          <a:solidFill>
            <a:schemeClr val="tx1"/>
          </a:solidFill>
          <a:latin typeface="+mn-lt"/>
          <a:ea typeface="+mn-ea"/>
          <a:cs typeface="+mn-cs"/>
        </a:defRPr>
      </a:lvl3pPr>
      <a:lvl4pPr marL="630000" indent="-180000" algn="l" defTabSz="914400" rtl="0" eaLnBrk="1" latinLnBrk="0" hangingPunct="1">
        <a:spcBef>
          <a:spcPts val="0"/>
        </a:spcBef>
        <a:spcAft>
          <a:spcPts val="600"/>
        </a:spcAft>
        <a:buClr>
          <a:schemeClr val="accent2"/>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infotec-service.com/TiTools/calcul_IP.ht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endParaRPr lang="fr-FR" dirty="0"/>
          </a:p>
        </p:txBody>
      </p:sp>
      <p:sp>
        <p:nvSpPr>
          <p:cNvPr id="8" name="Sous-titre 7"/>
          <p:cNvSpPr>
            <a:spLocks noGrp="1"/>
          </p:cNvSpPr>
          <p:nvPr>
            <p:ph type="subTitle" idx="1"/>
          </p:nvPr>
        </p:nvSpPr>
        <p:spPr/>
        <p:txBody>
          <a:bodyPr/>
          <a:lstStyle/>
          <a:p>
            <a:r>
              <a:rPr lang="fr-FR" smtClean="0"/>
              <a:t>Notion réseau IP </a:t>
            </a:r>
          </a:p>
          <a:p>
            <a:r>
              <a:rPr lang="fr-FR" sz="2400" i="1" smtClean="0"/>
              <a:t>Formation </a:t>
            </a:r>
            <a:r>
              <a:rPr lang="fr-FR" sz="2400" i="1" dirty="0" smtClean="0"/>
              <a:t>Citybox</a:t>
            </a:r>
            <a:endParaRPr lang="fr-FR" sz="2400" i="1" dirty="0"/>
          </a:p>
        </p:txBody>
      </p:sp>
      <p:sp>
        <p:nvSpPr>
          <p:cNvPr id="4" name="Espace réservé de la date 3"/>
          <p:cNvSpPr>
            <a:spLocks noGrp="1"/>
          </p:cNvSpPr>
          <p:nvPr>
            <p:ph type="dt" sz="half" idx="10"/>
          </p:nvPr>
        </p:nvSpPr>
        <p:spPr/>
        <p:txBody>
          <a:bodyPr/>
          <a:lstStyle/>
          <a:p>
            <a:fld id="{2E6256D8-57B3-4E20-B453-39E904CAFED7}" type="datetime2">
              <a:rPr lang="fr-FR" smtClean="0"/>
              <a:pPr/>
              <a:t>mercredi 21 janvier 2015</a:t>
            </a:fld>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1</a:t>
            </a:fld>
            <a:endParaRPr lang="fr-FR"/>
          </a:p>
        </p:txBody>
      </p:sp>
      <p:sp>
        <p:nvSpPr>
          <p:cNvPr id="5" name="Espace réservé du pied de page 4"/>
          <p:cNvSpPr>
            <a:spLocks noGrp="1"/>
          </p:cNvSpPr>
          <p:nvPr>
            <p:ph type="ftr" sz="quarter" idx="12"/>
          </p:nvPr>
        </p:nvSpPr>
        <p:spPr>
          <a:xfrm>
            <a:off x="2987824" y="6520259"/>
            <a:ext cx="3168352" cy="365125"/>
          </a:xfrm>
        </p:spPr>
        <p:txBody>
          <a:bodyPr/>
          <a:lstStyle/>
          <a:p>
            <a:r>
              <a:rPr lang="fr-FR" dirty="0" smtClean="0"/>
              <a:t>Formation à la solution Citybox</a:t>
            </a:r>
            <a:endParaRPr lang="fr-FR" dirty="0"/>
          </a:p>
        </p:txBody>
      </p:sp>
      <p:pic>
        <p:nvPicPr>
          <p:cNvPr id="11" name="Espace réservé pour une image  10" descr="citybox_quadri.jpg"/>
          <p:cNvPicPr>
            <a:picLocks noGrp="1" noChangeAspect="1"/>
          </p:cNvPicPr>
          <p:nvPr>
            <p:ph type="pic" sz="quarter" idx="13"/>
          </p:nvPr>
        </p:nvPicPr>
        <p:blipFill>
          <a:blip r:embed="rId2" cstate="print"/>
          <a:srcRect t="10081" b="10081"/>
          <a:stretch>
            <a:fillRect/>
          </a:stretch>
        </p:blipFill>
        <p:spPr>
          <a:ln>
            <a:solidFill>
              <a:schemeClr val="accent3">
                <a:lumMod val="75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US" dirty="0" err="1" smtClean="0">
                <a:sym typeface="Wingdings" pitchFamily="2" charset="2"/>
              </a:rPr>
              <a:t>Pré-requis</a:t>
            </a:r>
            <a:endParaRPr lang="fr-FR" dirty="0"/>
          </a:p>
        </p:txBody>
      </p:sp>
      <p:sp>
        <p:nvSpPr>
          <p:cNvPr id="4" name="Espace réservé de la date 3"/>
          <p:cNvSpPr>
            <a:spLocks noGrp="1"/>
          </p:cNvSpPr>
          <p:nvPr>
            <p:ph type="dt" sz="half" idx="10"/>
          </p:nvPr>
        </p:nvSpPr>
        <p:spPr/>
        <p:txBody>
          <a:bodyPr/>
          <a:lstStyle/>
          <a:p>
            <a:r>
              <a:rPr lang="fr-FR" smtClean="0"/>
              <a:t>18 Juillet 2013</a:t>
            </a:r>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2</a:t>
            </a:fld>
            <a:endParaRPr lang="fr-FR"/>
          </a:p>
        </p:txBody>
      </p:sp>
      <p:sp>
        <p:nvSpPr>
          <p:cNvPr id="10" name="ZoneTexte 9"/>
          <p:cNvSpPr txBox="1"/>
          <p:nvPr/>
        </p:nvSpPr>
        <p:spPr>
          <a:xfrm>
            <a:off x="467544" y="1700808"/>
            <a:ext cx="8676456" cy="3077766"/>
          </a:xfrm>
          <a:prstGeom prst="rect">
            <a:avLst/>
          </a:prstGeom>
          <a:noFill/>
        </p:spPr>
        <p:txBody>
          <a:bodyPr wrap="square" rtlCol="0">
            <a:spAutoFit/>
          </a:bodyPr>
          <a:lstStyle/>
          <a:p>
            <a:pPr marL="342900" indent="-342900"/>
            <a:r>
              <a:rPr lang="fr-FR" sz="1600" b="1" dirty="0" smtClean="0">
                <a:solidFill>
                  <a:schemeClr val="accent3"/>
                </a:solidFill>
                <a:sym typeface="Wingdings" pitchFamily="2" charset="2"/>
              </a:rPr>
              <a:t>Modules nécessaires</a:t>
            </a:r>
          </a:p>
          <a:p>
            <a:pPr marL="342900" indent="-342900"/>
            <a:endParaRPr lang="fr-FR" sz="1600" b="1" dirty="0" smtClean="0">
              <a:solidFill>
                <a:schemeClr val="accent3"/>
              </a:solidFill>
              <a:sym typeface="Wingdings" pitchFamily="2" charset="2"/>
            </a:endParaRPr>
          </a:p>
          <a:p>
            <a:pPr marL="342900" indent="-342900">
              <a:buAutoNum type="arabicPeriod"/>
            </a:pPr>
            <a:r>
              <a:rPr lang="fr-FR" sz="1600" dirty="0" smtClean="0"/>
              <a:t>PRESENTATION DE LA SOLUTION CITYBOX</a:t>
            </a:r>
          </a:p>
          <a:p>
            <a:pPr marL="342900" indent="-342900">
              <a:buAutoNum type="arabicPeriod"/>
            </a:pPr>
            <a:r>
              <a:rPr lang="fr-FR" sz="1600" dirty="0" smtClean="0"/>
              <a:t>ROLES ET PERIMETRES D'ACTION </a:t>
            </a:r>
          </a:p>
          <a:p>
            <a:endParaRPr lang="fr-FR" sz="1600" dirty="0" smtClean="0"/>
          </a:p>
          <a:p>
            <a:endParaRPr lang="fr-FR" sz="1600" dirty="0" smtClean="0"/>
          </a:p>
          <a:p>
            <a:r>
              <a:rPr lang="fr-FR" sz="1600" b="1" dirty="0" smtClean="0">
                <a:solidFill>
                  <a:schemeClr val="accent3"/>
                </a:solidFill>
                <a:sym typeface="Wingdings" pitchFamily="2" charset="2"/>
              </a:rPr>
              <a:t>Matériel nécessaire au formé</a:t>
            </a:r>
          </a:p>
          <a:p>
            <a:endParaRPr lang="fr-FR" sz="1600" b="1" dirty="0" smtClean="0">
              <a:solidFill>
                <a:schemeClr val="accent3"/>
              </a:solidFill>
              <a:sym typeface="Wingdings" pitchFamily="2" charset="2"/>
            </a:endParaRPr>
          </a:p>
          <a:p>
            <a:r>
              <a:rPr lang="fr-FR" sz="1600" dirty="0" smtClean="0">
                <a:sym typeface="Wingdings" pitchFamily="2" charset="2"/>
              </a:rPr>
              <a:t>1. Ordinateur avec droit </a:t>
            </a:r>
            <a:r>
              <a:rPr lang="fr-FR" sz="1600" dirty="0" err="1" smtClean="0">
                <a:sym typeface="Wingdings" pitchFamily="2" charset="2"/>
              </a:rPr>
              <a:t>admin</a:t>
            </a:r>
            <a:endParaRPr lang="fr-FR" sz="1600" dirty="0" smtClean="0">
              <a:sym typeface="Wingdings" pitchFamily="2" charset="2"/>
            </a:endParaRPr>
          </a:p>
          <a:p>
            <a:endParaRPr lang="fr-FR" sz="1600" dirty="0" smtClean="0"/>
          </a:p>
          <a:p>
            <a:endParaRPr lang="fr-FR" sz="1600"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Notion de réseau</a:t>
            </a:r>
            <a:endParaRPr lang="fr-FR" noProof="0" dirty="0"/>
          </a:p>
        </p:txBody>
      </p:sp>
      <p:sp>
        <p:nvSpPr>
          <p:cNvPr id="3" name="Espace réservé du contenu 2"/>
          <p:cNvSpPr>
            <a:spLocks noGrp="1"/>
          </p:cNvSpPr>
          <p:nvPr>
            <p:ph idx="1"/>
          </p:nvPr>
        </p:nvSpPr>
        <p:spPr>
          <a:xfrm>
            <a:off x="648000" y="980728"/>
            <a:ext cx="8118000" cy="5472608"/>
          </a:xfrm>
        </p:spPr>
        <p:txBody>
          <a:bodyPr numCol="1"/>
          <a:lstStyle/>
          <a:p>
            <a:pPr>
              <a:spcAft>
                <a:spcPts val="0"/>
              </a:spcAft>
            </a:pPr>
            <a:r>
              <a:rPr lang="fr-FR" b="1" dirty="0" smtClean="0"/>
              <a:t>Adresse IP </a:t>
            </a:r>
          </a:p>
          <a:p>
            <a:pPr>
              <a:spcAft>
                <a:spcPts val="0"/>
              </a:spcAft>
            </a:pPr>
            <a:r>
              <a:rPr lang="fr-FR" dirty="0" smtClean="0"/>
              <a:t>Numéro unique permettant d'identifier un ordinateur connecté à un réseau. Composé de 4 numéros de 0 à 255 (sauf le dernier numéro) séparés par des points.</a:t>
            </a:r>
          </a:p>
          <a:p>
            <a:pPr>
              <a:spcAft>
                <a:spcPts val="0"/>
              </a:spcAft>
            </a:pPr>
            <a:r>
              <a:rPr lang="fr-FR" dirty="0" smtClean="0"/>
              <a:t>Par exemple, adresse IP de sécurité du Citybox Controller 192.168.1.111</a:t>
            </a:r>
          </a:p>
          <a:p>
            <a:pPr>
              <a:spcAft>
                <a:spcPts val="0"/>
              </a:spcAft>
            </a:pPr>
            <a:endParaRPr lang="fr-FR" dirty="0" smtClean="0"/>
          </a:p>
          <a:p>
            <a:pPr>
              <a:spcAft>
                <a:spcPts val="0"/>
              </a:spcAft>
            </a:pPr>
            <a:endParaRPr lang="fr-FR" dirty="0" smtClean="0"/>
          </a:p>
          <a:p>
            <a:pPr>
              <a:spcAft>
                <a:spcPts val="0"/>
              </a:spcAft>
            </a:pPr>
            <a:r>
              <a:rPr lang="fr-FR" b="1" dirty="0" smtClean="0"/>
              <a:t>Masque</a:t>
            </a:r>
          </a:p>
          <a:p>
            <a:pPr>
              <a:spcAft>
                <a:spcPts val="0"/>
              </a:spcAft>
            </a:pPr>
            <a:r>
              <a:rPr lang="fr-FR" dirty="0" smtClean="0"/>
              <a:t>Définit le nombre d’adresses IP disponibles pour le sous réseau.</a:t>
            </a:r>
          </a:p>
          <a:p>
            <a:pPr>
              <a:spcAft>
                <a:spcPts val="0"/>
              </a:spcAft>
            </a:pPr>
            <a:r>
              <a:rPr lang="fr-FR" dirty="0" smtClean="0"/>
              <a:t>Par exemple, masque de l’adresse IP de sécurité du Citybox Controller = 255.255.255.192 (ou /26 en version Linux)</a:t>
            </a:r>
          </a:p>
          <a:p>
            <a:pPr>
              <a:spcAft>
                <a:spcPts val="0"/>
              </a:spcAft>
            </a:pPr>
            <a:endParaRPr lang="fr-FR" dirty="0" smtClean="0"/>
          </a:p>
          <a:p>
            <a:pPr>
              <a:spcAft>
                <a:spcPts val="0"/>
              </a:spcAft>
            </a:pPr>
            <a:r>
              <a:rPr lang="fr-FR" dirty="0" smtClean="0"/>
              <a:t/>
            </a:r>
            <a:br>
              <a:rPr lang="fr-FR" dirty="0" smtClean="0"/>
            </a:br>
            <a:r>
              <a:rPr lang="fr-FR" b="1" dirty="0" smtClean="0"/>
              <a:t>Passerelle</a:t>
            </a:r>
          </a:p>
          <a:p>
            <a:pPr>
              <a:spcAft>
                <a:spcPts val="0"/>
              </a:spcAft>
            </a:pPr>
            <a:r>
              <a:rPr lang="fr-FR" dirty="0" smtClean="0"/>
              <a:t>Adresse IP par laquelle toutes les adresses d’un sous-réseau passeront pour en sortir.</a:t>
            </a:r>
          </a:p>
          <a:p>
            <a:pPr>
              <a:spcAft>
                <a:spcPts val="0"/>
              </a:spcAft>
            </a:pPr>
            <a:r>
              <a:rPr lang="fr-FR" dirty="0" smtClean="0"/>
              <a:t>C’est dans notre cas l’adresse du point d’accès.</a:t>
            </a:r>
          </a:p>
          <a:p>
            <a:pPr>
              <a:spcAft>
                <a:spcPts val="0"/>
              </a:spcAft>
            </a:pPr>
            <a:endParaRPr lang="fr-FR" dirty="0" smtClean="0"/>
          </a:p>
          <a:p>
            <a:pPr>
              <a:spcAft>
                <a:spcPts val="0"/>
              </a:spcAft>
            </a:pPr>
            <a:r>
              <a:rPr lang="fr-FR" dirty="0" smtClean="0"/>
              <a:t> </a:t>
            </a:r>
          </a:p>
        </p:txBody>
      </p:sp>
      <p:sp>
        <p:nvSpPr>
          <p:cNvPr id="4" name="Espace réservé de la date 3"/>
          <p:cNvSpPr>
            <a:spLocks noGrp="1"/>
          </p:cNvSpPr>
          <p:nvPr>
            <p:ph type="dt" sz="half" idx="10"/>
          </p:nvPr>
        </p:nvSpPr>
        <p:spPr/>
        <p:txBody>
          <a:bodyPr/>
          <a:lstStyle/>
          <a:p>
            <a:fld id="{7A3665A7-4211-4F78-B4B3-C526672C0FCE}" type="datetime2">
              <a:rPr lang="fr-FR" smtClean="0"/>
              <a:pPr/>
              <a:t>mercredi 21 janvier 2015</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Réseau Local (LAN)</a:t>
            </a:r>
            <a:endParaRPr lang="fr-FR" dirty="0"/>
          </a:p>
        </p:txBody>
      </p:sp>
      <p:sp>
        <p:nvSpPr>
          <p:cNvPr id="3" name="Espace réservé du contenu 2"/>
          <p:cNvSpPr>
            <a:spLocks noGrp="1"/>
          </p:cNvSpPr>
          <p:nvPr>
            <p:ph idx="1"/>
          </p:nvPr>
        </p:nvSpPr>
        <p:spPr>
          <a:xfrm>
            <a:off x="648000" y="1215040"/>
            <a:ext cx="7884440" cy="5238296"/>
          </a:xfrm>
        </p:spPr>
        <p:txBody>
          <a:bodyPr/>
          <a:lstStyle/>
          <a:p>
            <a:r>
              <a:rPr lang="fr-FR" dirty="0" smtClean="0"/>
              <a:t>La combinaison d’une adresse et d’un masque permet de déterminer un Réseau Local, qui a une adresse de début et une adresse de fin</a:t>
            </a:r>
          </a:p>
          <a:p>
            <a:endParaRPr lang="fr-FR" dirty="0" smtClean="0"/>
          </a:p>
          <a:p>
            <a:endParaRPr lang="fr-FR" dirty="0" smtClean="0"/>
          </a:p>
          <a:p>
            <a:endParaRPr lang="fr-FR" dirty="0" smtClean="0"/>
          </a:p>
          <a:p>
            <a:r>
              <a:rPr lang="fr-FR" dirty="0" smtClean="0"/>
              <a:t>Réseaux simples: classe C,B,A (exemples 1,2,3)</a:t>
            </a:r>
          </a:p>
          <a:p>
            <a:r>
              <a:rPr lang="fr-FR" dirty="0" smtClean="0"/>
              <a:t>Sous-réseaux complexes : outil de calcul en ligne </a:t>
            </a:r>
            <a:r>
              <a:rPr lang="fr-FR" dirty="0" smtClean="0">
                <a:hlinkClick r:id="rId2"/>
              </a:rPr>
              <a:t>http://www.infotec-service.com/TiTools/calcul_IP.htm</a:t>
            </a:r>
            <a:r>
              <a:rPr lang="fr-FR" dirty="0" smtClean="0"/>
              <a:t>  </a:t>
            </a:r>
          </a:p>
          <a:p>
            <a:r>
              <a:rPr lang="fr-FR" dirty="0" smtClean="0"/>
              <a:t>Réseau /26: adresses de types </a:t>
            </a:r>
            <a:r>
              <a:rPr lang="fr-FR" dirty="0" err="1" smtClean="0"/>
              <a:t>x.x.x</a:t>
            </a:r>
            <a:r>
              <a:rPr lang="fr-FR" dirty="0" smtClean="0"/>
              <a:t>.1 à .64, </a:t>
            </a:r>
            <a:r>
              <a:rPr lang="fr-FR" dirty="0" err="1" smtClean="0"/>
              <a:t>x.x.x</a:t>
            </a:r>
            <a:r>
              <a:rPr lang="fr-FR" dirty="0" smtClean="0"/>
              <a:t>.65 à .128, </a:t>
            </a:r>
            <a:r>
              <a:rPr lang="fr-FR" dirty="0" err="1" smtClean="0"/>
              <a:t>x.x.x</a:t>
            </a:r>
            <a:r>
              <a:rPr lang="fr-FR" dirty="0" smtClean="0"/>
              <a:t>.129 à 192, </a:t>
            </a:r>
            <a:r>
              <a:rPr lang="fr-FR" dirty="0" err="1" smtClean="0"/>
              <a:t>x.x.x</a:t>
            </a:r>
            <a:r>
              <a:rPr lang="fr-FR" dirty="0" smtClean="0"/>
              <a:t>.193 à .255</a:t>
            </a:r>
            <a:endParaRPr lang="fr-FR" dirty="0"/>
          </a:p>
        </p:txBody>
      </p:sp>
      <p:sp>
        <p:nvSpPr>
          <p:cNvPr id="4" name="Espace réservé de la date 3"/>
          <p:cNvSpPr>
            <a:spLocks noGrp="1"/>
          </p:cNvSpPr>
          <p:nvPr>
            <p:ph type="dt" sz="half" idx="10"/>
          </p:nvPr>
        </p:nvSpPr>
        <p:spPr/>
        <p:txBody>
          <a:bodyPr/>
          <a:lstStyle/>
          <a:p>
            <a:fld id="{E71B3980-9486-4ABA-92FA-6A1CAF28D61A}" type="datetime2">
              <a:rPr lang="fr-FR" smtClean="0"/>
              <a:pPr/>
              <a:t>mercredi 21 janvier 2015</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4</a:t>
            </a:fld>
            <a:endParaRPr lang="fr-FR"/>
          </a:p>
        </p:txBody>
      </p:sp>
      <p:graphicFrame>
        <p:nvGraphicFramePr>
          <p:cNvPr id="7" name="Tableau 6"/>
          <p:cNvGraphicFramePr>
            <a:graphicFrameLocks noGrp="1"/>
          </p:cNvGraphicFramePr>
          <p:nvPr/>
        </p:nvGraphicFramePr>
        <p:xfrm>
          <a:off x="755576" y="1988840"/>
          <a:ext cx="7992889" cy="1630680"/>
        </p:xfrm>
        <a:graphic>
          <a:graphicData uri="http://schemas.openxmlformats.org/drawingml/2006/table">
            <a:tbl>
              <a:tblPr firstRow="1" bandRow="1">
                <a:tableStyleId>{5C22544A-7EE6-4342-B048-85BDC9FD1C3A}</a:tableStyleId>
              </a:tblPr>
              <a:tblGrid>
                <a:gridCol w="1977622"/>
                <a:gridCol w="2060023"/>
                <a:gridCol w="2083035"/>
                <a:gridCol w="1872209"/>
              </a:tblGrid>
              <a:tr h="216024">
                <a:tc>
                  <a:txBody>
                    <a:bodyPr/>
                    <a:lstStyle/>
                    <a:p>
                      <a:r>
                        <a:rPr lang="fr-FR" sz="1100" dirty="0" smtClean="0">
                          <a:solidFill>
                            <a:srgbClr val="000000"/>
                          </a:solidFill>
                          <a:latin typeface="Verdana"/>
                        </a:rPr>
                        <a:t>IP de l'ordinateur 1</a:t>
                      </a:r>
                      <a:endParaRPr lang="fr-FR" sz="1100" dirty="0"/>
                    </a:p>
                  </a:txBody>
                  <a:tcPr/>
                </a:tc>
                <a:tc>
                  <a:txBody>
                    <a:bodyPr/>
                    <a:lstStyle/>
                    <a:p>
                      <a:r>
                        <a:rPr lang="fr-FR" sz="1100" dirty="0" smtClean="0">
                          <a:solidFill>
                            <a:srgbClr val="000000"/>
                          </a:solidFill>
                          <a:latin typeface="Verdana"/>
                        </a:rPr>
                        <a:t>IP de l'ordinateur 2</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Verdana"/>
                        </a:rPr>
                        <a:t>Masque de sous réseau V1</a:t>
                      </a:r>
                    </a:p>
                    <a:p>
                      <a:endParaRPr lang="fr-FR" sz="1100" dirty="0"/>
                    </a:p>
                  </a:txBody>
                  <a:tcPr/>
                </a:tc>
                <a:tc>
                  <a:txBody>
                    <a:bodyPr/>
                    <a:lstStyle/>
                    <a:p>
                      <a:r>
                        <a:rPr lang="fr-FR" sz="1100" dirty="0" smtClean="0"/>
                        <a:t>Masque de sous réseau V2</a:t>
                      </a:r>
                      <a:endParaRPr lang="fr-FR" sz="1100" dirty="0"/>
                    </a:p>
                  </a:txBody>
                  <a:tcPr/>
                </a:tc>
              </a:tr>
              <a:tr h="170449">
                <a:tc>
                  <a:txBody>
                    <a:bodyPr/>
                    <a:lstStyle/>
                    <a:p>
                      <a:r>
                        <a:rPr lang="fr-FR" sz="1100" dirty="0" smtClean="0">
                          <a:solidFill>
                            <a:srgbClr val="000000"/>
                          </a:solidFill>
                          <a:latin typeface="Verdana"/>
                        </a:rPr>
                        <a:t>192.168.0</a:t>
                      </a:r>
                      <a:r>
                        <a:rPr lang="fr-FR" sz="1100" dirty="0" smtClean="0">
                          <a:solidFill>
                            <a:schemeClr val="accent2"/>
                          </a:solidFill>
                          <a:latin typeface="Verdana"/>
                        </a:rPr>
                        <a:t>.1</a:t>
                      </a:r>
                      <a:endParaRPr lang="fr-FR" sz="1100" dirty="0">
                        <a:solidFill>
                          <a:schemeClr val="accent2"/>
                        </a:solidFill>
                      </a:endParaRPr>
                    </a:p>
                  </a:txBody>
                  <a:tcPr/>
                </a:tc>
                <a:tc>
                  <a:txBody>
                    <a:bodyPr/>
                    <a:lstStyle/>
                    <a:p>
                      <a:r>
                        <a:rPr lang="fr-FR" sz="1100" dirty="0" smtClean="0">
                          <a:solidFill>
                            <a:srgbClr val="000000"/>
                          </a:solidFill>
                          <a:latin typeface="Verdana"/>
                        </a:rPr>
                        <a:t>192.168.0</a:t>
                      </a:r>
                      <a:r>
                        <a:rPr lang="fr-FR" sz="1100" dirty="0" smtClean="0">
                          <a:solidFill>
                            <a:schemeClr val="accent2"/>
                          </a:solidFill>
                          <a:latin typeface="Verdana"/>
                        </a:rPr>
                        <a:t>.2</a:t>
                      </a:r>
                      <a:endParaRPr lang="fr-FR" sz="1100" dirty="0">
                        <a:solidFill>
                          <a:schemeClr val="accent2"/>
                        </a:solidFill>
                      </a:endParaRPr>
                    </a:p>
                  </a:txBody>
                  <a:tcPr/>
                </a:tc>
                <a:tc>
                  <a:txBody>
                    <a:bodyPr/>
                    <a:lstStyle/>
                    <a:p>
                      <a:r>
                        <a:rPr lang="fr-FR" sz="1100" dirty="0" smtClean="0">
                          <a:solidFill>
                            <a:srgbClr val="000000"/>
                          </a:solidFill>
                          <a:latin typeface="Verdana"/>
                        </a:rPr>
                        <a:t>255.255.255</a:t>
                      </a:r>
                      <a:r>
                        <a:rPr lang="fr-FR" sz="1100" dirty="0" smtClean="0">
                          <a:solidFill>
                            <a:schemeClr val="accent2"/>
                          </a:solidFill>
                          <a:latin typeface="Verdana"/>
                        </a:rPr>
                        <a:t>.0</a:t>
                      </a:r>
                      <a:endParaRPr lang="fr-FR" sz="1100" dirty="0">
                        <a:solidFill>
                          <a:schemeClr val="accent2"/>
                        </a:solidFill>
                      </a:endParaRPr>
                    </a:p>
                  </a:txBody>
                  <a:tcPr/>
                </a:tc>
                <a:tc>
                  <a:txBody>
                    <a:bodyPr/>
                    <a:lstStyle/>
                    <a:p>
                      <a:r>
                        <a:rPr lang="fr-FR" sz="1100" dirty="0" smtClean="0">
                          <a:solidFill>
                            <a:schemeClr val="accent2"/>
                          </a:solidFill>
                        </a:rPr>
                        <a:t>/24</a:t>
                      </a:r>
                      <a:endParaRPr lang="fr-FR" sz="1100" dirty="0">
                        <a:solidFill>
                          <a:schemeClr val="accent2"/>
                        </a:solidFill>
                      </a:endParaRPr>
                    </a:p>
                  </a:txBody>
                  <a:tcPr/>
                </a:tc>
              </a:tr>
              <a:tr h="170449">
                <a:tc>
                  <a:txBody>
                    <a:bodyPr/>
                    <a:lstStyle/>
                    <a:p>
                      <a:r>
                        <a:rPr lang="fr-FR" sz="1100" dirty="0" smtClean="0">
                          <a:solidFill>
                            <a:srgbClr val="000000"/>
                          </a:solidFill>
                          <a:latin typeface="Verdana"/>
                        </a:rPr>
                        <a:t>192.168</a:t>
                      </a:r>
                      <a:r>
                        <a:rPr lang="fr-FR" sz="1100" dirty="0" smtClean="0">
                          <a:solidFill>
                            <a:schemeClr val="accent2"/>
                          </a:solidFill>
                          <a:latin typeface="Verdana"/>
                        </a:rPr>
                        <a:t>.0.1</a:t>
                      </a:r>
                      <a:endParaRPr lang="fr-FR" sz="1100" dirty="0">
                        <a:solidFill>
                          <a:schemeClr val="accent2"/>
                        </a:solidFill>
                      </a:endParaRPr>
                    </a:p>
                  </a:txBody>
                  <a:tcPr/>
                </a:tc>
                <a:tc>
                  <a:txBody>
                    <a:bodyPr/>
                    <a:lstStyle/>
                    <a:p>
                      <a:r>
                        <a:rPr lang="fr-FR" sz="1100" dirty="0" smtClean="0">
                          <a:solidFill>
                            <a:srgbClr val="000000"/>
                          </a:solidFill>
                          <a:latin typeface="Verdana"/>
                        </a:rPr>
                        <a:t>192.168</a:t>
                      </a:r>
                      <a:r>
                        <a:rPr lang="fr-FR" sz="1100" dirty="0" smtClean="0">
                          <a:solidFill>
                            <a:schemeClr val="accent2"/>
                          </a:solidFill>
                          <a:latin typeface="Verdana"/>
                        </a:rPr>
                        <a:t>.1.3</a:t>
                      </a:r>
                      <a:endParaRPr lang="fr-FR" sz="1100"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Verdana"/>
                        </a:rPr>
                        <a:t>255.255</a:t>
                      </a:r>
                      <a:r>
                        <a:rPr lang="fr-FR" sz="1100" dirty="0" smtClean="0">
                          <a:solidFill>
                            <a:schemeClr val="accent2"/>
                          </a:solidFill>
                          <a:latin typeface="Verdana"/>
                        </a:rPr>
                        <a:t>.0.0</a:t>
                      </a:r>
                      <a:r>
                        <a:rPr lang="fr-FR" sz="1100" dirty="0" smtClean="0">
                          <a:solidFill>
                            <a:srgbClr val="008000"/>
                          </a:solidFill>
                          <a:latin typeface="Verdana"/>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latin typeface="Verdana"/>
                        </a:rPr>
                        <a:t>/16</a:t>
                      </a:r>
                    </a:p>
                  </a:txBody>
                  <a:tcPr/>
                </a:tc>
              </a:tr>
              <a:tr h="170449">
                <a:tc>
                  <a:txBody>
                    <a:bodyPr/>
                    <a:lstStyle/>
                    <a:p>
                      <a:r>
                        <a:rPr lang="fr-FR" sz="1100" dirty="0" smtClean="0">
                          <a:solidFill>
                            <a:schemeClr val="tx1"/>
                          </a:solidFill>
                          <a:latin typeface="Verdana"/>
                        </a:rPr>
                        <a:t>192.</a:t>
                      </a:r>
                      <a:r>
                        <a:rPr lang="fr-FR" sz="1100" dirty="0" smtClean="0">
                          <a:solidFill>
                            <a:schemeClr val="accent2"/>
                          </a:solidFill>
                          <a:latin typeface="Verdana"/>
                        </a:rPr>
                        <a:t>168.0.1</a:t>
                      </a:r>
                      <a:endParaRPr lang="fr-FR" sz="1100"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latin typeface="Verdana"/>
                        </a:rPr>
                        <a:t>192.</a:t>
                      </a:r>
                      <a:r>
                        <a:rPr lang="fr-FR" sz="1100" dirty="0" smtClean="0">
                          <a:solidFill>
                            <a:schemeClr val="accent2"/>
                          </a:solidFill>
                          <a:latin typeface="Verdana"/>
                        </a:rPr>
                        <a:t>14.223.89</a:t>
                      </a:r>
                      <a:endParaRPr lang="fr-FR" sz="1100" dirty="0">
                        <a:solidFill>
                          <a:schemeClr val="accent2"/>
                        </a:solidFill>
                      </a:endParaRPr>
                    </a:p>
                  </a:txBody>
                  <a:tcPr/>
                </a:tc>
                <a:tc>
                  <a:txBody>
                    <a:bodyPr/>
                    <a:lstStyle/>
                    <a:p>
                      <a:r>
                        <a:rPr lang="fr-FR" sz="1100" dirty="0" smtClean="0">
                          <a:solidFill>
                            <a:schemeClr val="accent2"/>
                          </a:solidFill>
                          <a:latin typeface="Verdana"/>
                        </a:rPr>
                        <a:t>255.0.0.0</a:t>
                      </a:r>
                    </a:p>
                  </a:txBody>
                  <a:tcPr/>
                </a:tc>
                <a:tc>
                  <a:txBody>
                    <a:bodyPr/>
                    <a:lstStyle/>
                    <a:p>
                      <a:r>
                        <a:rPr lang="fr-FR" sz="1100" dirty="0" smtClean="0">
                          <a:solidFill>
                            <a:schemeClr val="accent2"/>
                          </a:solidFill>
                          <a:latin typeface="Verdana"/>
                        </a:rPr>
                        <a:t>/8</a:t>
                      </a:r>
                    </a:p>
                  </a:txBody>
                  <a:tcPr/>
                </a:tc>
              </a:tr>
              <a:tr h="170449">
                <a:tc>
                  <a:txBody>
                    <a:bodyPr/>
                    <a:lstStyle/>
                    <a:p>
                      <a:r>
                        <a:rPr lang="fr-FR" sz="1100" dirty="0" smtClean="0">
                          <a:solidFill>
                            <a:schemeClr val="tx1"/>
                          </a:solidFill>
                        </a:rPr>
                        <a:t>172.20.36.</a:t>
                      </a:r>
                      <a:r>
                        <a:rPr lang="fr-FR" sz="1100" dirty="0" smtClean="0">
                          <a:solidFill>
                            <a:schemeClr val="accent2"/>
                          </a:solidFill>
                        </a:rPr>
                        <a:t>129</a:t>
                      </a:r>
                      <a:endParaRPr lang="fr-FR" sz="1100"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172.20.36.</a:t>
                      </a:r>
                      <a:r>
                        <a:rPr lang="fr-FR" sz="1100" dirty="0" smtClean="0">
                          <a:solidFill>
                            <a:schemeClr val="accent2"/>
                          </a:solidFill>
                        </a:rPr>
                        <a:t>176</a:t>
                      </a:r>
                      <a:endParaRPr lang="fr-FR" sz="1100" dirty="0">
                        <a:solidFill>
                          <a:schemeClr val="accent2"/>
                        </a:solidFill>
                      </a:endParaRPr>
                    </a:p>
                  </a:txBody>
                  <a:tcPr/>
                </a:tc>
                <a:tc>
                  <a:txBody>
                    <a:bodyPr/>
                    <a:lstStyle/>
                    <a:p>
                      <a:r>
                        <a:rPr lang="fr-FR" sz="1100" dirty="0" smtClean="0">
                          <a:solidFill>
                            <a:schemeClr val="tx1"/>
                          </a:solidFill>
                          <a:latin typeface="Verdana"/>
                        </a:rPr>
                        <a:t>255.255.255.</a:t>
                      </a:r>
                      <a:r>
                        <a:rPr lang="fr-FR" sz="1100" dirty="0" smtClean="0">
                          <a:solidFill>
                            <a:schemeClr val="accent2"/>
                          </a:solidFill>
                          <a:latin typeface="Verdana"/>
                        </a:rPr>
                        <a:t>192</a:t>
                      </a:r>
                    </a:p>
                  </a:txBody>
                  <a:tcPr/>
                </a:tc>
                <a:tc>
                  <a:txBody>
                    <a:bodyPr/>
                    <a:lstStyle/>
                    <a:p>
                      <a:r>
                        <a:rPr lang="fr-FR" sz="1100" dirty="0" smtClean="0">
                          <a:solidFill>
                            <a:schemeClr val="accent2"/>
                          </a:solidFill>
                          <a:latin typeface="Verdana"/>
                        </a:rPr>
                        <a:t>/26</a:t>
                      </a: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Notion de réseau suite</a:t>
            </a:r>
            <a:endParaRPr lang="fr-FR" noProof="0"/>
          </a:p>
        </p:txBody>
      </p:sp>
      <p:sp>
        <p:nvSpPr>
          <p:cNvPr id="3" name="Espace réservé du contenu 2"/>
          <p:cNvSpPr>
            <a:spLocks noGrp="1"/>
          </p:cNvSpPr>
          <p:nvPr>
            <p:ph idx="1"/>
          </p:nvPr>
        </p:nvSpPr>
        <p:spPr/>
        <p:txBody>
          <a:bodyPr numCol="1"/>
          <a:lstStyle/>
          <a:p>
            <a:pPr>
              <a:spcAft>
                <a:spcPts val="0"/>
              </a:spcAft>
            </a:pPr>
            <a:r>
              <a:rPr lang="fr-FR" b="1" dirty="0" smtClean="0"/>
              <a:t>Port</a:t>
            </a:r>
          </a:p>
          <a:p>
            <a:pPr>
              <a:spcAft>
                <a:spcPts val="0"/>
              </a:spcAft>
            </a:pPr>
            <a:r>
              <a:rPr lang="fr-FR" dirty="0" smtClean="0"/>
              <a:t>Pour une même adresse IP, plusieurs applications distinctes échanges des informations par l’intermédiaire de ports différents.</a:t>
            </a:r>
          </a:p>
          <a:p>
            <a:pPr>
              <a:spcAft>
                <a:spcPts val="0"/>
              </a:spcAft>
            </a:pPr>
            <a:r>
              <a:rPr lang="fr-FR" dirty="0" smtClean="0"/>
              <a:t>- de 0 à 1023 : port connus</a:t>
            </a:r>
          </a:p>
          <a:p>
            <a:pPr>
              <a:spcAft>
                <a:spcPts val="0"/>
              </a:spcAft>
            </a:pPr>
            <a:r>
              <a:rPr lang="fr-FR" dirty="0" smtClean="0"/>
              <a:t>	</a:t>
            </a:r>
            <a:r>
              <a:rPr lang="fr-FR" i="1" dirty="0" smtClean="0"/>
              <a:t>Par exemple : 80 port http</a:t>
            </a:r>
          </a:p>
          <a:p>
            <a:pPr>
              <a:spcAft>
                <a:spcPts val="0"/>
              </a:spcAft>
            </a:pPr>
            <a:r>
              <a:rPr lang="fr-FR" dirty="0" smtClean="0"/>
              <a:t>- de 1024 à 49151 : port disponibles</a:t>
            </a:r>
            <a:endParaRPr lang="fr-FR" i="1" dirty="0" smtClean="0"/>
          </a:p>
          <a:p>
            <a:pPr>
              <a:spcAft>
                <a:spcPts val="0"/>
              </a:spcAft>
            </a:pPr>
            <a:r>
              <a:rPr lang="fr-FR" i="1" dirty="0" smtClean="0"/>
              <a:t>	Par exemple : 1025 port CityNMS</a:t>
            </a:r>
          </a:p>
          <a:p>
            <a:pPr>
              <a:spcAft>
                <a:spcPts val="0"/>
              </a:spcAft>
            </a:pPr>
            <a:endParaRPr lang="fr-FR" dirty="0" smtClean="0"/>
          </a:p>
          <a:p>
            <a:pPr>
              <a:spcAft>
                <a:spcPts val="0"/>
              </a:spcAft>
            </a:pPr>
            <a:endParaRPr lang="fr-FR" dirty="0" smtClean="0"/>
          </a:p>
          <a:p>
            <a:pPr>
              <a:spcAft>
                <a:spcPts val="0"/>
              </a:spcAft>
            </a:pPr>
            <a:r>
              <a:rPr lang="fr-FR" b="1" dirty="0" smtClean="0"/>
              <a:t>DHCP / Adresse fixe</a:t>
            </a:r>
          </a:p>
          <a:p>
            <a:pPr>
              <a:spcAft>
                <a:spcPts val="0"/>
              </a:spcAft>
            </a:pPr>
            <a:r>
              <a:rPr lang="fr-FR" dirty="0" smtClean="0"/>
              <a:t>Service qui fournit des adresses IP dynamiques aux ordinateurs en réseau</a:t>
            </a:r>
          </a:p>
          <a:p>
            <a:pPr>
              <a:spcAft>
                <a:spcPts val="0"/>
              </a:spcAft>
            </a:pPr>
            <a:endParaRPr lang="fr-FR" dirty="0" smtClean="0"/>
          </a:p>
          <a:p>
            <a:pPr>
              <a:spcAft>
                <a:spcPts val="0"/>
              </a:spcAft>
            </a:pPr>
            <a:endParaRPr lang="fr-FR" dirty="0" smtClean="0"/>
          </a:p>
          <a:p>
            <a:pPr>
              <a:spcAft>
                <a:spcPts val="0"/>
              </a:spcAft>
            </a:pPr>
            <a:r>
              <a:rPr lang="fr-FR" dirty="0" smtClean="0"/>
              <a:t>Réseau LAN/WAN</a:t>
            </a:r>
          </a:p>
          <a:p>
            <a:pPr>
              <a:spcAft>
                <a:spcPts val="0"/>
              </a:spcAft>
            </a:pPr>
            <a:endParaRPr lang="fr-FR" dirty="0" smtClean="0"/>
          </a:p>
          <a:p>
            <a:pPr>
              <a:spcAft>
                <a:spcPts val="0"/>
              </a:spcAft>
            </a:pPr>
            <a:endParaRPr lang="fr-FR" dirty="0" smtClean="0"/>
          </a:p>
          <a:p>
            <a:pPr>
              <a:spcAft>
                <a:spcPts val="0"/>
              </a:spcAft>
            </a:pPr>
            <a:r>
              <a:rPr lang="fr-FR" b="1" dirty="0" smtClean="0"/>
              <a:t>Ping</a:t>
            </a:r>
          </a:p>
          <a:p>
            <a:pPr>
              <a:spcAft>
                <a:spcPts val="0"/>
              </a:spcAft>
            </a:pPr>
            <a:r>
              <a:rPr lang="fr-FR" dirty="0" smtClean="0"/>
              <a:t> </a:t>
            </a:r>
          </a:p>
        </p:txBody>
      </p:sp>
      <p:sp>
        <p:nvSpPr>
          <p:cNvPr id="4" name="Espace réservé de la date 3"/>
          <p:cNvSpPr>
            <a:spLocks noGrp="1"/>
          </p:cNvSpPr>
          <p:nvPr>
            <p:ph type="dt" sz="half" idx="10"/>
          </p:nvPr>
        </p:nvSpPr>
        <p:spPr/>
        <p:txBody>
          <a:bodyPr/>
          <a:lstStyle/>
          <a:p>
            <a:fld id="{F6DE87D4-4B6B-41B9-A03A-DFC8B3443A4D}" type="datetime2">
              <a:rPr lang="fr-FR" smtClean="0"/>
              <a:pPr/>
              <a:t>mercredi 21 janvier 2015</a:t>
            </a:fld>
            <a:endParaRPr lang="fr-FR" dirty="0"/>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5</a:t>
            </a:fld>
            <a:endParaRPr lang="fr-FR"/>
          </a:p>
        </p:txBody>
      </p:sp>
      <p:pic>
        <p:nvPicPr>
          <p:cNvPr id="7" name="Image 6" descr="Capture ping.PNG"/>
          <p:cNvPicPr>
            <a:picLocks noChangeAspect="1"/>
          </p:cNvPicPr>
          <p:nvPr/>
        </p:nvPicPr>
        <p:blipFill>
          <a:blip r:embed="rId3" cstate="print"/>
          <a:srcRect t="3259"/>
          <a:stretch>
            <a:fillRect/>
          </a:stretch>
        </p:blipFill>
        <p:spPr>
          <a:xfrm>
            <a:off x="3707904" y="4365104"/>
            <a:ext cx="4368119" cy="21378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US" dirty="0" err="1" smtClean="0"/>
              <a:t>Préparation</a:t>
            </a:r>
            <a:r>
              <a:rPr lang="en-US" dirty="0" smtClean="0"/>
              <a:t> </a:t>
            </a:r>
            <a:r>
              <a:rPr lang="en-US" dirty="0" err="1" smtClean="0"/>
              <a:t>ordinateur</a:t>
            </a:r>
            <a:r>
              <a:rPr lang="en-US" dirty="0" smtClean="0"/>
              <a:t> de configuration</a:t>
            </a:r>
            <a:endParaRPr lang="fr-FR" dirty="0"/>
          </a:p>
        </p:txBody>
      </p:sp>
      <p:sp>
        <p:nvSpPr>
          <p:cNvPr id="8" name="Espace réservé du contenu 7"/>
          <p:cNvSpPr>
            <a:spLocks noGrp="1"/>
          </p:cNvSpPr>
          <p:nvPr>
            <p:ph idx="1"/>
          </p:nvPr>
        </p:nvSpPr>
        <p:spPr>
          <a:xfrm>
            <a:off x="3131840" y="1412776"/>
            <a:ext cx="5112568" cy="1440160"/>
          </a:xfrm>
        </p:spPr>
        <p:txBody>
          <a:bodyPr/>
          <a:lstStyle/>
          <a:p>
            <a:pPr>
              <a:defRPr/>
            </a:pPr>
            <a:r>
              <a:rPr lang="fr-FR" sz="1200" dirty="0" smtClean="0"/>
              <a:t>Ordinateur : Pour se connecter aux équipements dans leur configuration d’usine, il faut changer son adresse IP locale </a:t>
            </a:r>
            <a:r>
              <a:rPr lang="fr-FR" sz="1200" b="1" dirty="0" smtClean="0"/>
              <a:t>(BESOIN DES DROITS ADMINISTRATEURS)</a:t>
            </a:r>
          </a:p>
          <a:p>
            <a:pPr marL="0" lvl="3" indent="0">
              <a:spcAft>
                <a:spcPts val="0"/>
              </a:spcAft>
              <a:buFont typeface="Arial" pitchFamily="34" charset="0"/>
              <a:buChar char="•"/>
              <a:defRPr/>
            </a:pPr>
            <a:r>
              <a:rPr lang="fr-FR" sz="1200" dirty="0" smtClean="0"/>
              <a:t>  Exemple d’Adresse IP à mettre:192.168.1.112</a:t>
            </a:r>
          </a:p>
          <a:p>
            <a:pPr marL="0" lvl="3" indent="0">
              <a:spcAft>
                <a:spcPts val="2050"/>
              </a:spcAft>
              <a:buFont typeface="Arial" pitchFamily="34" charset="0"/>
              <a:buChar char="•"/>
              <a:defRPr/>
            </a:pPr>
            <a:r>
              <a:rPr lang="fr-FR" sz="1200" dirty="0" smtClean="0"/>
              <a:t>  Masque de sous-réseau : 255.255.0.0</a:t>
            </a:r>
          </a:p>
          <a:p>
            <a:pPr lvl="3">
              <a:buFont typeface="Arial" pitchFamily="34" charset="0"/>
              <a:buChar char="•"/>
            </a:pPr>
            <a:endParaRPr lang="fr-FR" dirty="0" smtClean="0"/>
          </a:p>
          <a:p>
            <a:pPr lvl="3">
              <a:buNone/>
            </a:pPr>
            <a:endParaRPr lang="fr-FR" dirty="0" smtClean="0"/>
          </a:p>
        </p:txBody>
      </p:sp>
      <p:sp>
        <p:nvSpPr>
          <p:cNvPr id="4" name="Espace réservé de la date 3"/>
          <p:cNvSpPr>
            <a:spLocks noGrp="1"/>
          </p:cNvSpPr>
          <p:nvPr>
            <p:ph type="dt" sz="half" idx="10"/>
          </p:nvPr>
        </p:nvSpPr>
        <p:spPr/>
        <p:txBody>
          <a:bodyPr/>
          <a:lstStyle/>
          <a:p>
            <a:fld id="{BDDFE2F7-8449-4451-AD23-A443F6A32ED8}" type="datetime2">
              <a:rPr lang="fr-FR" smtClean="0"/>
              <a:pPr/>
              <a:t>mercredi 21 janvier 2015</a:t>
            </a:fld>
            <a:endParaRPr lang="fr-FR" dirty="0"/>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6</a:t>
            </a:fld>
            <a:endParaRPr lang="fr-FR"/>
          </a:p>
        </p:txBody>
      </p:sp>
      <p:pic>
        <p:nvPicPr>
          <p:cNvPr id="10" name="Image 9" descr="chercher_ordinateur_portable.jpg"/>
          <p:cNvPicPr>
            <a:picLocks noChangeAspect="1"/>
          </p:cNvPicPr>
          <p:nvPr/>
        </p:nvPicPr>
        <p:blipFill>
          <a:blip r:embed="rId3" cstate="print"/>
          <a:stretch>
            <a:fillRect/>
          </a:stretch>
        </p:blipFill>
        <p:spPr>
          <a:xfrm>
            <a:off x="1259632" y="1700808"/>
            <a:ext cx="1368152" cy="1107815"/>
          </a:xfrm>
          <a:prstGeom prst="rect">
            <a:avLst/>
          </a:prstGeom>
        </p:spPr>
      </p:pic>
      <p:sp>
        <p:nvSpPr>
          <p:cNvPr id="13" name="Espace réservé du contenu 7"/>
          <p:cNvSpPr txBox="1">
            <a:spLocks/>
          </p:cNvSpPr>
          <p:nvPr/>
        </p:nvSpPr>
        <p:spPr bwMode="gray">
          <a:xfrm>
            <a:off x="467544" y="4077072"/>
            <a:ext cx="4032448" cy="1440160"/>
          </a:xfrm>
          <a:prstGeom prst="rect">
            <a:avLst/>
          </a:prstGeom>
        </p:spPr>
        <p:txBody>
          <a:bodyPr vert="horz" lIns="0" tIns="0" rIns="0" bIns="0" rtlCol="0">
            <a:noAutofit/>
          </a:bodyPr>
          <a:lstStyle/>
          <a:p>
            <a:pPr marL="630000" marR="0" lvl="3" indent="-180000" algn="l" defTabSz="914400" rtl="0" eaLnBrk="1" fontAlgn="auto" latinLnBrk="0" hangingPunct="1">
              <a:lnSpc>
                <a:spcPct val="100000"/>
              </a:lnSpc>
              <a:spcBef>
                <a:spcPts val="0"/>
              </a:spcBef>
              <a:spcAft>
                <a:spcPts val="600"/>
              </a:spcAft>
              <a:buClr>
                <a:schemeClr val="accent2"/>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630000" marR="0" lvl="3" indent="-180000" algn="l" defTabSz="914400" rtl="0" eaLnBrk="1" fontAlgn="auto" latinLnBrk="0" hangingPunct="1">
              <a:lnSpc>
                <a:spcPct val="100000"/>
              </a:lnSpc>
              <a:spcBef>
                <a:spcPts val="0"/>
              </a:spcBef>
              <a:spcAft>
                <a:spcPts val="600"/>
              </a:spcAft>
              <a:buClr>
                <a:schemeClr val="accent2"/>
              </a:buClr>
              <a:buSzTx/>
              <a:buFont typeface="Tahoma"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Espace réservé du contenu 7"/>
          <p:cNvSpPr txBox="1">
            <a:spLocks/>
          </p:cNvSpPr>
          <p:nvPr/>
        </p:nvSpPr>
        <p:spPr bwMode="gray">
          <a:xfrm>
            <a:off x="4860032" y="4005064"/>
            <a:ext cx="4032448" cy="1440160"/>
          </a:xfrm>
          <a:prstGeom prst="rect">
            <a:avLst/>
          </a:prstGeom>
        </p:spPr>
        <p:txBody>
          <a:bodyPr vert="horz" lIns="0" tIns="0" rIns="0" bIns="0" rtlCol="0">
            <a:noAutofit/>
          </a:bodyPr>
          <a:lstStyle/>
          <a:p>
            <a:pPr marL="630000" marR="0" lvl="3" indent="-180000" algn="l" defTabSz="914400" rtl="0" eaLnBrk="1" fontAlgn="auto" latinLnBrk="0" hangingPunct="1">
              <a:lnSpc>
                <a:spcPct val="100000"/>
              </a:lnSpc>
              <a:spcBef>
                <a:spcPts val="0"/>
              </a:spcBef>
              <a:spcAft>
                <a:spcPts val="600"/>
              </a:spcAft>
              <a:buClr>
                <a:schemeClr val="accent2"/>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630000" marR="0" lvl="3" indent="-180000" algn="l" defTabSz="914400" rtl="0" eaLnBrk="1" fontAlgn="auto" latinLnBrk="0" hangingPunct="1">
              <a:lnSpc>
                <a:spcPct val="100000"/>
              </a:lnSpc>
              <a:spcBef>
                <a:spcPts val="0"/>
              </a:spcBef>
              <a:spcAft>
                <a:spcPts val="600"/>
              </a:spcAft>
              <a:buClr>
                <a:schemeClr val="accent2"/>
              </a:buClr>
              <a:buSzTx/>
              <a:buFont typeface="Tahoma"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itre 6"/>
          <p:cNvSpPr txBox="1">
            <a:spLocks/>
          </p:cNvSpPr>
          <p:nvPr/>
        </p:nvSpPr>
        <p:spPr bwMode="gray">
          <a:xfrm>
            <a:off x="467544" y="908720"/>
            <a:ext cx="6696000" cy="35096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accent3"/>
                </a:solidFill>
                <a:effectLst/>
                <a:uLnTx/>
                <a:uFillTx/>
                <a:latin typeface="+mj-lt"/>
                <a:ea typeface="+mj-ea"/>
                <a:cs typeface="+mj-cs"/>
              </a:rPr>
              <a:t>Banc de configuration</a:t>
            </a:r>
            <a:endParaRPr kumimoji="0" lang="fr-FR" sz="1600" b="1" i="0" u="none" strike="noStrike" kern="1200" cap="none" spc="0" normalizeH="0" baseline="0" noProof="0" dirty="0">
              <a:ln>
                <a:noFill/>
              </a:ln>
              <a:solidFill>
                <a:schemeClr val="accent3"/>
              </a:solidFill>
              <a:effectLst/>
              <a:uLnTx/>
              <a:uFillTx/>
              <a:latin typeface="+mj-lt"/>
              <a:ea typeface="+mj-ea"/>
              <a:cs typeface="+mj-cs"/>
            </a:endParaRPr>
          </a:p>
        </p:txBody>
      </p:sp>
      <p:grpSp>
        <p:nvGrpSpPr>
          <p:cNvPr id="2" name="Group 9"/>
          <p:cNvGrpSpPr>
            <a:grpSpLocks/>
          </p:cNvGrpSpPr>
          <p:nvPr/>
        </p:nvGrpSpPr>
        <p:grpSpPr bwMode="auto">
          <a:xfrm>
            <a:off x="3131840" y="2924944"/>
            <a:ext cx="5762625" cy="3646487"/>
            <a:chOff x="1403" y="1585"/>
            <a:chExt cx="9075" cy="5743"/>
          </a:xfrm>
        </p:grpSpPr>
        <p:sp>
          <p:nvSpPr>
            <p:cNvPr id="1034" name="Text Box 10"/>
            <p:cNvSpPr txBox="1">
              <a:spLocks noChangeArrowheads="1"/>
            </p:cNvSpPr>
            <p:nvPr/>
          </p:nvSpPr>
          <p:spPr bwMode="auto">
            <a:xfrm>
              <a:off x="1403" y="6709"/>
              <a:ext cx="9075" cy="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11"/>
            <p:cNvGrpSpPr>
              <a:grpSpLocks/>
            </p:cNvGrpSpPr>
            <p:nvPr/>
          </p:nvGrpSpPr>
          <p:grpSpPr bwMode="auto">
            <a:xfrm>
              <a:off x="1427" y="1585"/>
              <a:ext cx="9051" cy="5124"/>
              <a:chOff x="1427" y="1585"/>
              <a:chExt cx="9051" cy="5124"/>
            </a:xfrm>
          </p:grpSpPr>
          <p:pic>
            <p:nvPicPr>
              <p:cNvPr id="1036" name="Picture 12"/>
              <p:cNvPicPr>
                <a:picLocks noChangeAspect="1" noChangeArrowheads="1"/>
              </p:cNvPicPr>
              <p:nvPr/>
            </p:nvPicPr>
            <p:blipFill>
              <a:blip r:embed="rId4" cstate="print"/>
              <a:srcRect/>
              <a:stretch>
                <a:fillRect/>
              </a:stretch>
            </p:blipFill>
            <p:spPr bwMode="auto">
              <a:xfrm>
                <a:off x="1427" y="1585"/>
                <a:ext cx="9051" cy="5124"/>
              </a:xfrm>
              <a:prstGeom prst="rect">
                <a:avLst/>
              </a:prstGeom>
              <a:noFill/>
            </p:spPr>
          </p:pic>
          <p:cxnSp>
            <p:nvCxnSpPr>
              <p:cNvPr id="1037" name="AutoShape 13"/>
              <p:cNvCxnSpPr>
                <a:cxnSpLocks noChangeShapeType="1"/>
              </p:cNvCxnSpPr>
              <p:nvPr/>
            </p:nvCxnSpPr>
            <p:spPr bwMode="auto">
              <a:xfrm flipH="1">
                <a:off x="4200" y="4136"/>
                <a:ext cx="544" cy="0"/>
              </a:xfrm>
              <a:prstGeom prst="straightConnector1">
                <a:avLst/>
              </a:prstGeom>
              <a:noFill/>
              <a:ln w="31750">
                <a:solidFill>
                  <a:srgbClr val="C0504D"/>
                </a:solidFill>
                <a:round/>
                <a:headEnd/>
                <a:tailEnd type="triangle" w="med" len="med"/>
              </a:ln>
              <a:effectLst/>
            </p:spPr>
          </p:cxnSp>
          <p:cxnSp>
            <p:nvCxnSpPr>
              <p:cNvPr id="1038" name="AutoShape 14"/>
              <p:cNvCxnSpPr>
                <a:cxnSpLocks noChangeShapeType="1"/>
              </p:cNvCxnSpPr>
              <p:nvPr/>
            </p:nvCxnSpPr>
            <p:spPr bwMode="auto">
              <a:xfrm flipH="1">
                <a:off x="9709" y="3834"/>
                <a:ext cx="544" cy="0"/>
              </a:xfrm>
              <a:prstGeom prst="straightConnector1">
                <a:avLst/>
              </a:prstGeom>
              <a:noFill/>
              <a:ln w="31750">
                <a:solidFill>
                  <a:srgbClr val="C0504D"/>
                </a:solidFill>
                <a:round/>
                <a:headEnd/>
                <a:tailEnd type="triangle" w="med" len="med"/>
              </a:ln>
              <a:effectLst/>
            </p:spPr>
          </p:cxnSp>
          <p:cxnSp>
            <p:nvCxnSpPr>
              <p:cNvPr id="1039" name="AutoShape 15"/>
              <p:cNvCxnSpPr>
                <a:cxnSpLocks noChangeShapeType="1"/>
              </p:cNvCxnSpPr>
              <p:nvPr/>
            </p:nvCxnSpPr>
            <p:spPr bwMode="auto">
              <a:xfrm flipH="1">
                <a:off x="9709" y="4136"/>
                <a:ext cx="544" cy="0"/>
              </a:xfrm>
              <a:prstGeom prst="straightConnector1">
                <a:avLst/>
              </a:prstGeom>
              <a:noFill/>
              <a:ln w="31750">
                <a:solidFill>
                  <a:srgbClr val="C0504D"/>
                </a:solidFill>
                <a:round/>
                <a:headEnd/>
                <a:tailEnd type="triangle" w="med" len="med"/>
              </a:ln>
              <a:effectLst/>
            </p:spPr>
          </p:cxn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contenu 2"/>
          <p:cNvSpPr>
            <a:spLocks noGrp="1"/>
          </p:cNvSpPr>
          <p:nvPr>
            <p:ph idx="1"/>
          </p:nvPr>
        </p:nvSpPr>
        <p:spPr>
          <a:xfrm>
            <a:off x="648000" y="1215040"/>
            <a:ext cx="8100464" cy="5238296"/>
          </a:xfrm>
        </p:spPr>
        <p:txBody>
          <a:bodyPr/>
          <a:lstStyle/>
          <a:p>
            <a:r>
              <a:rPr lang="fr-FR" dirty="0" smtClean="0"/>
              <a:t>1. Configurer l’adresse IP de votre ordinateur pour joindre un équipement avec l’adresse IP : 172.20.6.130/26</a:t>
            </a:r>
          </a:p>
        </p:txBody>
      </p:sp>
      <p:sp>
        <p:nvSpPr>
          <p:cNvPr id="4" name="Espace réservé de la date 3"/>
          <p:cNvSpPr>
            <a:spLocks noGrp="1"/>
          </p:cNvSpPr>
          <p:nvPr>
            <p:ph type="dt" sz="half" idx="10"/>
          </p:nvPr>
        </p:nvSpPr>
        <p:spPr/>
        <p:txBody>
          <a:bodyPr/>
          <a:lstStyle/>
          <a:p>
            <a:fld id="{009413DA-6474-4A2D-AA96-F40C3F21AF44}" type="datetime2">
              <a:rPr lang="fr-FR" smtClean="0"/>
              <a:pPr/>
              <a:t>mercredi 21 janvier 2015</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7</a:t>
            </a:fld>
            <a:endParaRPr lang="fr-FR"/>
          </a:p>
        </p:txBody>
      </p:sp>
    </p:spTree>
  </p:cSld>
  <p:clrMapOvr>
    <a:masterClrMapping/>
  </p:clrMapOvr>
</p:sld>
</file>

<file path=ppt/theme/theme1.xml><?xml version="1.0" encoding="utf-8"?>
<a:theme xmlns:a="http://schemas.openxmlformats.org/drawingml/2006/main" name="Masque_bleu">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_orange">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Affichage à l'écran (4:3)</PresentationFormat>
  <Paragraphs>117</Paragraphs>
  <Slides>7</Slides>
  <Notes>4</Notes>
  <HiddenSlides>0</HiddenSlides>
  <MMClips>0</MMClips>
  <ScaleCrop>false</ScaleCrop>
  <HeadingPairs>
    <vt:vector size="4" baseType="variant">
      <vt:variant>
        <vt:lpstr>Thème</vt:lpstr>
      </vt:variant>
      <vt:variant>
        <vt:i4>2</vt:i4>
      </vt:variant>
      <vt:variant>
        <vt:lpstr>Titres des diapositives</vt:lpstr>
      </vt:variant>
      <vt:variant>
        <vt:i4>7</vt:i4>
      </vt:variant>
    </vt:vector>
  </HeadingPairs>
  <TitlesOfParts>
    <vt:vector size="9" baseType="lpstr">
      <vt:lpstr>Masque_bleu</vt:lpstr>
      <vt:lpstr>Masque_orange</vt:lpstr>
      <vt:lpstr>Diapositive 1</vt:lpstr>
      <vt:lpstr>Pré-requis</vt:lpstr>
      <vt:lpstr>Notion de réseau</vt:lpstr>
      <vt:lpstr>Réseau Local (LAN)</vt:lpstr>
      <vt:lpstr>Notion de réseau suite</vt:lpstr>
      <vt:lpstr>Préparation ordinateur de configuration</vt:lpstr>
      <vt:lpstr>Exercice</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N.KHALFOUNE; G.DEFOUR</dc:creator>
  <cp:lastModifiedBy>N.KHALFOUNE</cp:lastModifiedBy>
  <cp:revision>717</cp:revision>
  <dcterms:created xsi:type="dcterms:W3CDTF">2012-06-19T08:22:40Z</dcterms:created>
  <dcterms:modified xsi:type="dcterms:W3CDTF">2015-01-21T11:14:22Z</dcterms:modified>
</cp:coreProperties>
</file>