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386" r:id="rId3"/>
    <p:sldId id="387" r:id="rId4"/>
    <p:sldId id="394" r:id="rId5"/>
    <p:sldId id="395" r:id="rId6"/>
    <p:sldId id="396" r:id="rId7"/>
    <p:sldId id="397" r:id="rId8"/>
    <p:sldId id="393" r:id="rId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7FF"/>
    <a:srgbClr val="D9D9D9"/>
    <a:srgbClr val="005CA9"/>
    <a:srgbClr val="E3003C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15" autoAdjust="0"/>
    <p:restoredTop sz="96433" autoAdjust="0"/>
  </p:normalViewPr>
  <p:slideViewPr>
    <p:cSldViewPr>
      <p:cViewPr>
        <p:scale>
          <a:sx n="120" d="100"/>
          <a:sy n="120" d="100"/>
        </p:scale>
        <p:origin x="966" y="-48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3408DD4-2848-4130-91D2-DA279B566371}" type="datetimeFigureOut">
              <a:rPr lang="fr-FR" smtClean="0"/>
              <a:pPr/>
              <a:t>11/09/2017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22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Penser à montrer fichier Excel type avant</a:t>
            </a:r>
            <a:r>
              <a:rPr lang="fr-FR" baseline="0" dirty="0" smtClean="0"/>
              <a:t> diapo suivante: c’est de cet exemple que vont découler les 2 méthodes suivantes = unitaire et import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74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Penser à montrer fichier Excel type avant</a:t>
            </a:r>
            <a:r>
              <a:rPr lang="fr-FR" baseline="0" dirty="0" smtClean="0"/>
              <a:t> diapo suivante: c’est de cet exemple que vont découler les 2 méthodes suivantes = unitaire et import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250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Penser à montrer fichier Excel type avant</a:t>
            </a:r>
            <a:r>
              <a:rPr lang="fr-FR" baseline="0" dirty="0" smtClean="0"/>
              <a:t> diapo suivante: c’est de cet exemple que vont découler les 2 méthodes suivantes = unitaire et import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843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Penser à montrer fichier Excel type avant</a:t>
            </a:r>
            <a:r>
              <a:rPr lang="fr-FR" baseline="0" dirty="0" smtClean="0"/>
              <a:t> diapo suivante: c’est de cet exemple que vont découler les 2 méthodes suivantes = unitaire et import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67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02DED0-084F-4C1E-92E7-061486472DD0}" type="datetime2">
              <a:rPr lang="fr-FR" smtClean="0"/>
              <a:pPr/>
              <a:t>lundi 11 septembre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6AFD40A-5861-4DC8-9DC8-A97BEB5390AC}" type="datetime2">
              <a:rPr lang="fr-FR" smtClean="0"/>
              <a:pPr/>
              <a:t>lundi 11 septembre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F22026-DCE5-4C25-A41D-6FBC3D8B0D72}" type="datetime2">
              <a:rPr lang="fr-FR" smtClean="0"/>
              <a:pPr/>
              <a:t>lundi 11 septembre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1273DA5-CED2-46F3-BA0E-63C4B32E6A0C}" type="datetime2">
              <a:rPr lang="fr-FR" smtClean="0"/>
              <a:pPr/>
              <a:t>lundi 11 septembre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09413DA-6474-4A2D-AA96-F40C3F21AF44}" type="datetime2">
              <a:rPr lang="fr-FR" smtClean="0"/>
              <a:pPr/>
              <a:t>lundi 11 septembre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8A8161E-4158-4BC3-A3CF-7F92FFC2CC2C}" type="datetime2">
              <a:rPr lang="fr-FR" smtClean="0"/>
              <a:pPr/>
              <a:t>lundi 11 septembre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FB20-1BFE-40BD-B71D-159D00270A4D}" type="datetime2">
              <a:rPr lang="fr-FR" smtClean="0"/>
              <a:pPr/>
              <a:t>lundi 11 septembre 2017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AF39A35-4581-41F5-AF25-4B012A2DA49F}" type="datetime2">
              <a:rPr lang="fr-FR" smtClean="0"/>
              <a:pPr/>
              <a:t>lundi 11 septembre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71B3980-9486-4ABA-92FA-6A1CAF28D61A}" type="datetime2">
              <a:rPr lang="fr-FR" smtClean="0"/>
              <a:pPr/>
              <a:t>lundi 11 septembre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CB25-4F34-424A-ABFF-2DF8562B11EF}" type="datetime2">
              <a:rPr lang="fr-FR" smtClean="0"/>
              <a:pPr/>
              <a:t>lundi 11 septembre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9163-885B-4268-BBBF-0203B3086041}" type="datetime2">
              <a:rPr lang="fr-FR" smtClean="0"/>
              <a:pPr/>
              <a:t>lundi 11 septembre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E154-BA60-45B4-8F27-34B211E945C2}" type="datetime2">
              <a:rPr lang="fr-FR" smtClean="0"/>
              <a:pPr/>
              <a:t>lundi 11 septembre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7878-14E7-4A21-A6ED-DD2438810EEB}" type="datetime2">
              <a:rPr lang="fr-FR" smtClean="0"/>
              <a:pPr/>
              <a:t>lundi 11 septembre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B34D6F08-F08C-496D-B88D-8BE25EBE05BC}" type="datetime2">
              <a:rPr lang="fr-FR" smtClean="0"/>
              <a:pPr/>
              <a:t>lundi 11 septembre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34723F4E-3892-4A7F-9ABB-563367C71D01}" type="datetime2">
              <a:rPr lang="fr-FR" smtClean="0"/>
              <a:pPr/>
              <a:t>lundi 11 septembre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Les différentes versions </a:t>
            </a:r>
            <a:r>
              <a:rPr lang="fr-FR" smtClean="0"/>
              <a:t>de CBv2</a:t>
            </a:r>
            <a:endParaRPr lang="fr-FR" dirty="0" smtClean="0"/>
          </a:p>
          <a:p>
            <a:r>
              <a:rPr lang="fr-FR" sz="2400" i="1" dirty="0" smtClean="0"/>
              <a:t>Formation Citybox</a:t>
            </a:r>
            <a:endParaRPr lang="fr-FR" sz="2400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56D8-57B3-4E20-B453-39E904CAFED7}" type="datetime2">
              <a:rPr lang="fr-FR" smtClean="0"/>
              <a:pPr/>
              <a:t>lundi 11 septembre 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10081" b="10081"/>
          <a:stretch>
            <a:fillRect/>
          </a:stretch>
        </p:blipFill>
        <p:spPr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7544" y="1700808"/>
            <a:ext cx="867645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/>
              <a:t>PRESENTATION DE LA SOLUTION CITYBOX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ROLES ET PERIMETRES D'ACTION 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Matériel nécessaire au formé</a:t>
            </a:r>
          </a:p>
          <a:p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fr-FR" sz="1600" dirty="0" smtClean="0">
                <a:sym typeface="Wingdings" pitchFamily="2" charset="2"/>
              </a:rPr>
              <a:t>1. Ordinateur avec droits </a:t>
            </a:r>
            <a:r>
              <a:rPr lang="fr-FR" sz="1600" dirty="0" err="1" smtClean="0">
                <a:sym typeface="Wingdings" pitchFamily="2" charset="2"/>
              </a:rPr>
              <a:t>admin</a:t>
            </a:r>
            <a:endParaRPr lang="fr-FR" sz="1600" dirty="0" smtClean="0">
              <a:sym typeface="Wingdings" pitchFamily="2" charset="2"/>
            </a:endParaRPr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Modèles</a:t>
            </a:r>
            <a:r>
              <a:rPr lang="en-US" dirty="0" smtClean="0">
                <a:sym typeface="Wingdings" pitchFamily="2" charset="2"/>
              </a:rPr>
              <a:t> de CBv2 et types de sorties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9E5A-08B6-4FC9-BA32-E9E801EB6334}" type="datetime2">
              <a:rPr lang="fr-FR" smtClean="0"/>
              <a:pPr/>
              <a:t>lundi 11 septembre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598670"/>
              </p:ext>
            </p:extLst>
          </p:nvPr>
        </p:nvGraphicFramePr>
        <p:xfrm>
          <a:off x="251523" y="1373993"/>
          <a:ext cx="8640957" cy="4719301"/>
        </p:xfrm>
        <a:graphic>
          <a:graphicData uri="http://schemas.openxmlformats.org/drawingml/2006/table">
            <a:tbl>
              <a:tblPr/>
              <a:tblGrid>
                <a:gridCol w="1296141"/>
                <a:gridCol w="1224136"/>
                <a:gridCol w="1498080"/>
                <a:gridCol w="792447"/>
                <a:gridCol w="733809"/>
                <a:gridCol w="1286927"/>
                <a:gridCol w="1809417"/>
              </a:tblGrid>
              <a:tr h="2984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Type</a:t>
                      </a:r>
                      <a:r>
                        <a:rPr lang="fr-FR" sz="105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sortie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commandes on/off/</a:t>
                      </a:r>
                      <a:r>
                        <a:rPr lang="fr-FR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grad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gradation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mesures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détection panne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autre info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dali1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bus </a:t>
                      </a: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dali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bus dali 1 uniquement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interrogation driver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adresse </a:t>
                      </a: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dali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= </a:t>
                      </a: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broadcast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switchmeter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relai 1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relai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uniquement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 conso anormale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plug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relai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auxiliaire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relais aux uniquement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7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dali1switchmeter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relai</a:t>
                      </a:r>
                      <a:r>
                        <a:rPr lang="nl-NL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 + bus </a:t>
                      </a:r>
                      <a:r>
                        <a:rPr lang="nl-NL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dali</a:t>
                      </a:r>
                      <a:r>
                        <a:rPr lang="nl-NL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relai</a:t>
                      </a:r>
                      <a:r>
                        <a:rPr lang="nl-NL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nl-N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+ bus </a:t>
                      </a:r>
                      <a:r>
                        <a:rPr lang="nl-NL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dali</a:t>
                      </a:r>
                      <a:r>
                        <a:rPr lang="nl-N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sur conso anormale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7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ethernet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port ethernet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conso data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doit être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déclaré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pour activer le port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dali2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bus </a:t>
                      </a: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dali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bus dali uniquement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interrogation driver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adresse </a:t>
                      </a: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dali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= </a:t>
                      </a: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broadcast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7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10vmeter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bus 1/10V +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relai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métro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relai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+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bus 1/10V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sur conso anormale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7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virtdali1switchmeter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relai</a:t>
                      </a:r>
                      <a:r>
                        <a:rPr lang="nl-NL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nl-NL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nl-N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 bus </a:t>
                      </a:r>
                      <a:r>
                        <a:rPr lang="nl-NL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dali</a:t>
                      </a:r>
                      <a:r>
                        <a:rPr lang="nl-N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nl-NL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nl-NL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avec</a:t>
                      </a:r>
                      <a:r>
                        <a:rPr lang="nl-NL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nl-NL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adresse</a:t>
                      </a:r>
                      <a:r>
                        <a:rPr lang="nl-NL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driver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relai</a:t>
                      </a:r>
                      <a:r>
                        <a:rPr lang="nl-NL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nl-N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+ bus </a:t>
                      </a:r>
                      <a:r>
                        <a:rPr lang="nl-NL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dali</a:t>
                      </a:r>
                      <a:r>
                        <a:rPr lang="nl-N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 conso anormale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utilise l’adresse </a:t>
                      </a: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dali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du driver</a:t>
                      </a:r>
                      <a:r>
                        <a:rPr lang="fr-FR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=&gt; à paramétrer SLV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1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Virtdali1,2,3,4,5,6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bus </a:t>
                      </a: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dali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avec </a:t>
                      </a: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addresse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driver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bus </a:t>
                      </a:r>
                      <a:r>
                        <a:rPr lang="fr-FR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dali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uniquement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interrogation driver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utilise l’adresse </a:t>
                      </a:r>
                      <a:r>
                        <a:rPr lang="fr-FR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dali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du driver</a:t>
                      </a:r>
                      <a:r>
                        <a:rPr lang="fr-FR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=&gt; à paramétrer SLV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1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Modèles</a:t>
            </a:r>
            <a:r>
              <a:rPr lang="en-US" dirty="0" smtClean="0">
                <a:sym typeface="Wingdings" pitchFamily="2" charset="2"/>
              </a:rPr>
              <a:t> de CBv2 et types de sorties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9E5A-08B6-4FC9-BA32-E9E801EB6334}" type="datetime2">
              <a:rPr lang="fr-FR" smtClean="0"/>
              <a:pPr/>
              <a:t>lundi 11 septembre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49941"/>
              </p:ext>
            </p:extLst>
          </p:nvPr>
        </p:nvGraphicFramePr>
        <p:xfrm>
          <a:off x="971600" y="892919"/>
          <a:ext cx="7272808" cy="5056361"/>
        </p:xfrm>
        <a:graphic>
          <a:graphicData uri="http://schemas.openxmlformats.org/drawingml/2006/table">
            <a:tbl>
              <a:tblPr/>
              <a:tblGrid>
                <a:gridCol w="1633150"/>
                <a:gridCol w="939943"/>
                <a:gridCol w="939943"/>
                <a:gridCol w="939943"/>
                <a:gridCol w="939943"/>
                <a:gridCol w="939943"/>
                <a:gridCol w="939943"/>
              </a:tblGrid>
              <a:tr h="2298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R2D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R2D2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R2DA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R2DI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8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dali1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8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switchmeter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8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8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dali1switchmeter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8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ethernet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8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dali2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8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10vmeter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virtdali1switchmeter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8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virtdali1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8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virtdali2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8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virtdali3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8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virtdali4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8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virtdali5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8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virtdali6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828"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828"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toujours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possible (1 par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Citybox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6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oui*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possible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sous condition de compatibilité avec les autres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sorties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b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déclarées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8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jamais possible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51520" y="6021288"/>
            <a:ext cx="851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NB : </a:t>
            </a:r>
            <a:r>
              <a:rPr lang="fr-FR" sz="1400" i="1" dirty="0" smtClean="0"/>
              <a:t>Lorsqu’une </a:t>
            </a:r>
            <a:r>
              <a:rPr lang="fr-FR" sz="1400" i="1" dirty="0" smtClean="0"/>
              <a:t>R2D2 </a:t>
            </a:r>
            <a:r>
              <a:rPr lang="fr-FR" sz="1400" i="1" dirty="0" smtClean="0"/>
              <a:t> est en </a:t>
            </a:r>
            <a:r>
              <a:rPr lang="fr-FR" sz="1400" i="1" dirty="0" err="1" smtClean="0"/>
              <a:t>virtualdali</a:t>
            </a:r>
            <a:r>
              <a:rPr lang="fr-FR" sz="1400" i="1" dirty="0" smtClean="0"/>
              <a:t>, le 2</a:t>
            </a:r>
            <a:r>
              <a:rPr lang="fr-FR" sz="1400" i="1" baseline="30000" dirty="0" smtClean="0"/>
              <a:t>e</a:t>
            </a:r>
            <a:r>
              <a:rPr lang="fr-FR" sz="1400" i="1" dirty="0" smtClean="0"/>
              <a:t> bus </a:t>
            </a:r>
            <a:r>
              <a:rPr lang="fr-FR" sz="1400" i="1" dirty="0" err="1" smtClean="0"/>
              <a:t>dali</a:t>
            </a:r>
            <a:r>
              <a:rPr lang="fr-FR" sz="1400" i="1" dirty="0" smtClean="0"/>
              <a:t> </a:t>
            </a:r>
            <a:r>
              <a:rPr lang="fr-FR" sz="1400" i="1" dirty="0" smtClean="0"/>
              <a:t>n’est plus </a:t>
            </a:r>
            <a:r>
              <a:rPr lang="fr-FR" sz="1400" i="1" dirty="0" smtClean="0"/>
              <a:t>opéré 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5808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Incompatibilités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9E5A-08B6-4FC9-BA32-E9E801EB6334}" type="datetime2">
              <a:rPr lang="fr-FR" smtClean="0"/>
              <a:pPr/>
              <a:t>lundi 11 septembre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00464" cy="5238296"/>
          </a:xfrm>
        </p:spPr>
        <p:txBody>
          <a:bodyPr/>
          <a:lstStyle/>
          <a:p>
            <a:pPr marL="342900" indent="-342900">
              <a:spcAft>
                <a:spcPts val="0"/>
              </a:spcAft>
            </a:pPr>
            <a:r>
              <a:rPr lang="fr-FR" b="1" dirty="0" smtClean="0"/>
              <a:t>4 règles importantes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10vmeter et dali2 sont spécifiques aux modèles respectifs R2DA et R2D2</a:t>
            </a:r>
          </a:p>
          <a:p>
            <a:pPr marL="342900" indent="-342900">
              <a:spcAft>
                <a:spcPts val="0"/>
              </a:spcAft>
            </a:pPr>
            <a:r>
              <a:rPr lang="fr-FR" sz="1400" dirty="0" smtClean="0"/>
              <a:t>	</a:t>
            </a:r>
            <a:r>
              <a:rPr lang="fr-FR" sz="1400" dirty="0" smtClean="0">
                <a:solidFill>
                  <a:schemeClr val="bg1"/>
                </a:solidFill>
              </a:rPr>
              <a:t>	</a:t>
            </a: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Toutes les sorties qui commencent par « </a:t>
            </a:r>
            <a:r>
              <a:rPr lang="fr-FR" b="1" dirty="0" err="1" smtClean="0"/>
              <a:t>dali</a:t>
            </a:r>
            <a:r>
              <a:rPr lang="fr-FR" dirty="0" smtClean="0"/>
              <a:t> » sont incompatibles avec des « </a:t>
            </a:r>
            <a:r>
              <a:rPr lang="fr-FR" b="1" dirty="0" err="1" smtClean="0"/>
              <a:t>virtdali</a:t>
            </a:r>
            <a:r>
              <a:rPr lang="fr-FR" dirty="0" smtClean="0"/>
              <a:t> » (on doit avoir l’un ou l’autre, jamais les 2)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Impossible d’avoir 2 sorties d’une même Citybox qui contiennent « </a:t>
            </a:r>
            <a:r>
              <a:rPr lang="fr-FR" b="1" dirty="0" smtClean="0"/>
              <a:t>dali1</a:t>
            </a:r>
            <a:r>
              <a:rPr lang="fr-FR" dirty="0" smtClean="0"/>
              <a:t> »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Impossible d’avoir 2 sorties d’une même Citybox qui contiennent « </a:t>
            </a:r>
            <a:r>
              <a:rPr lang="fr-FR" b="1" dirty="0" err="1" smtClean="0"/>
              <a:t>meter</a:t>
            </a:r>
            <a:r>
              <a:rPr lang="fr-FR" dirty="0" smtClean="0"/>
              <a:t> »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endParaRPr lang="fr-FR" dirty="0" smtClean="0"/>
          </a:p>
          <a:p>
            <a:pPr marL="342900" indent="-342900">
              <a:spcAft>
                <a:spcPts val="0"/>
              </a:spcAft>
            </a:pPr>
            <a:r>
              <a:rPr lang="fr-FR" dirty="0" smtClean="0"/>
              <a:t>	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2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8000" y="0"/>
            <a:ext cx="6948336" cy="711000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Rappel : </a:t>
            </a:r>
            <a:r>
              <a:rPr lang="en-US" dirty="0" err="1" smtClean="0">
                <a:sym typeface="Wingdings" pitchFamily="2" charset="2"/>
              </a:rPr>
              <a:t>modèles</a:t>
            </a:r>
            <a:r>
              <a:rPr lang="en-US" dirty="0" smtClean="0">
                <a:sym typeface="Wingdings" pitchFamily="2" charset="2"/>
              </a:rPr>
              <a:t> de CBv1 et types de sorties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9E5A-08B6-4FC9-BA32-E9E801EB6334}" type="datetime2">
              <a:rPr lang="fr-FR" smtClean="0"/>
              <a:pPr/>
              <a:t>lundi 11 septembre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755576" y="980724"/>
          <a:ext cx="7992888" cy="1154908"/>
        </p:xfrm>
        <a:graphic>
          <a:graphicData uri="http://schemas.openxmlformats.org/drawingml/2006/table">
            <a:tbl>
              <a:tblPr/>
              <a:tblGrid>
                <a:gridCol w="1258337"/>
                <a:gridCol w="907103"/>
                <a:gridCol w="1578976"/>
                <a:gridCol w="705579"/>
                <a:gridCol w="561977"/>
                <a:gridCol w="1307205"/>
                <a:gridCol w="1673711"/>
              </a:tblGrid>
              <a:tr h="1800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commandes on/off/grad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gradation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mesures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détection panne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autre info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dimmer0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relai 1 + bus 1</a:t>
                      </a:r>
                      <a:r>
                        <a:rPr lang="fr-FR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fr-FR" sz="105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dali</a:t>
                      </a:r>
                      <a:r>
                        <a:rPr lang="fr-FR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ou 1/10V)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relai</a:t>
                      </a:r>
                      <a:r>
                        <a:rPr lang="nl-NL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 + bus 1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possible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sur conso anormale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adresse </a:t>
                      </a: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dali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= </a:t>
                      </a: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broadcast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plug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relai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auxiliaire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relai AUX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uniquement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dimmer1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relai 2 + bus 2</a:t>
                      </a:r>
                      <a:r>
                        <a:rPr lang="fr-FR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fr-FR" sz="105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dali</a:t>
                      </a:r>
                      <a:r>
                        <a:rPr lang="fr-FR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ou 1/10V)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relai</a:t>
                      </a:r>
                      <a:r>
                        <a:rPr lang="nl-NL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 + bus 2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possible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sur conso anormale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adresse </a:t>
                      </a: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dali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= </a:t>
                      </a: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broadcast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848748"/>
              </p:ext>
            </p:extLst>
          </p:nvPr>
        </p:nvGraphicFramePr>
        <p:xfrm>
          <a:off x="2483768" y="2348880"/>
          <a:ext cx="3127565" cy="1080120"/>
        </p:xfrm>
        <a:graphic>
          <a:graphicData uri="http://schemas.openxmlformats.org/drawingml/2006/table">
            <a:tbl>
              <a:tblPr/>
              <a:tblGrid>
                <a:gridCol w="1453951"/>
                <a:gridCol w="836807"/>
                <a:gridCol w="836807"/>
              </a:tblGrid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1/10V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DALI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dimmer0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plug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dimmer1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48000" y="3789040"/>
            <a:ext cx="8100464" cy="2664296"/>
          </a:xfrm>
        </p:spPr>
        <p:txBody>
          <a:bodyPr/>
          <a:lstStyle/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Les 2 modèles offraient moins de souplesse d’utilisation, et étaient donc plus simple à configurer : selon le modèle, le bus était Dali ou 1/10V, et il devait systématiquement être associé à un relai de mesure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Du coup, les noms génériques dimmer0 et dimmer1 ont été retenus pour les 2 modèles, par souci d’homogénéité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On pouvait aussi utiliser les relais sans les commandes de bus, dans ce cas on perdait juste la gradation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6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3980-9486-4ABA-92FA-6A1CAF28D61A}" type="datetime2">
              <a:rPr lang="fr-FR" smtClean="0"/>
              <a:pPr/>
              <a:t>lundi 11 septembre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648000" y="1215040"/>
            <a:ext cx="8172472" cy="5238296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Office PowerPoint</Application>
  <PresentationFormat>Affichage à l'écran (4:3)</PresentationFormat>
  <Paragraphs>254</Paragraphs>
  <Slides>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Tahoma</vt:lpstr>
      <vt:lpstr>Wingdings</vt:lpstr>
      <vt:lpstr>Masque_bleu</vt:lpstr>
      <vt:lpstr>Masque_orange</vt:lpstr>
      <vt:lpstr>Présentation PowerPoint</vt:lpstr>
      <vt:lpstr>Pré-requis</vt:lpstr>
      <vt:lpstr>Modèles de CBv2 et types de sorties</vt:lpstr>
      <vt:lpstr>Modèles de CBv2 et types de sorties</vt:lpstr>
      <vt:lpstr>Incompatibilités</vt:lpstr>
      <vt:lpstr>Rappel : modèles de CBv1 et types de sorties</vt:lpstr>
      <vt:lpstr>Présentation PowerPoint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N.KHALFOUNE</dc:creator>
  <cp:lastModifiedBy>Guillaume DEFOUR</cp:lastModifiedBy>
  <cp:revision>768</cp:revision>
  <dcterms:created xsi:type="dcterms:W3CDTF">2012-06-19T08:22:40Z</dcterms:created>
  <dcterms:modified xsi:type="dcterms:W3CDTF">2017-09-11T12:34:23Z</dcterms:modified>
</cp:coreProperties>
</file>