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398" r:id="rId3"/>
    <p:sldId id="399" r:id="rId4"/>
    <p:sldId id="325" r:id="rId5"/>
    <p:sldId id="259" r:id="rId6"/>
    <p:sldId id="394" r:id="rId7"/>
    <p:sldId id="396" r:id="rId8"/>
    <p:sldId id="375" r:id="rId9"/>
    <p:sldId id="397" r:id="rId10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.DEFOUR" initials="GDEF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9"/>
    <a:srgbClr val="D9F7FF"/>
    <a:srgbClr val="D9D9D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1290" autoAdjust="0"/>
  </p:normalViewPr>
  <p:slideViewPr>
    <p:cSldViewPr>
      <p:cViewPr varScale="1">
        <p:scale>
          <a:sx n="68" d="100"/>
          <a:sy n="68" d="100"/>
        </p:scale>
        <p:origin x="804" y="60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1C30D-CAF9-42A9-B09E-DEFB9C1D6C4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A169237-331C-4944-8EC7-6CF8B64844D6}">
      <dgm:prSet custT="1"/>
      <dgm:spPr/>
      <dgm:t>
        <a:bodyPr/>
        <a:lstStyle/>
        <a:p>
          <a:r>
            <a:rPr lang="fr-FR" sz="1400" dirty="0" smtClean="0"/>
            <a:t>1. Configuration SLV</a:t>
          </a:r>
        </a:p>
      </dgm:t>
    </dgm:pt>
    <dgm:pt modelId="{B89A4E5A-C02C-4C70-B4AF-005DC399899E}" type="parTrans" cxnId="{C37690FF-93AB-45E8-9C07-6F24DDC1C334}">
      <dgm:prSet/>
      <dgm:spPr/>
      <dgm:t>
        <a:bodyPr/>
        <a:lstStyle/>
        <a:p>
          <a:endParaRPr lang="fr-FR" sz="3200"/>
        </a:p>
      </dgm:t>
    </dgm:pt>
    <dgm:pt modelId="{946B7659-C6CE-4B71-8BDE-5B0A882C0E11}" type="sibTrans" cxnId="{C37690FF-93AB-45E8-9C07-6F24DDC1C334}">
      <dgm:prSet/>
      <dgm:spPr/>
      <dgm:t>
        <a:bodyPr/>
        <a:lstStyle/>
        <a:p>
          <a:endParaRPr lang="fr-FR" sz="3200"/>
        </a:p>
      </dgm:t>
    </dgm:pt>
    <dgm:pt modelId="{E219A8E7-59E4-4133-8227-4D49ADA0DEEA}">
      <dgm:prSet custT="1"/>
      <dgm:spPr/>
      <dgm:t>
        <a:bodyPr/>
        <a:lstStyle/>
        <a:p>
          <a:r>
            <a:rPr lang="fr-FR" sz="1400" dirty="0" smtClean="0"/>
            <a:t>2. Configuration CPL et télécom</a:t>
          </a:r>
        </a:p>
      </dgm:t>
    </dgm:pt>
    <dgm:pt modelId="{315E27C9-49E5-4F41-BD77-905E4E7991D2}" type="parTrans" cxnId="{FFA0E5F2-7E32-44F4-B905-82FE591588D5}">
      <dgm:prSet/>
      <dgm:spPr/>
      <dgm:t>
        <a:bodyPr/>
        <a:lstStyle/>
        <a:p>
          <a:endParaRPr lang="fr-FR" sz="3200"/>
        </a:p>
      </dgm:t>
    </dgm:pt>
    <dgm:pt modelId="{48FD1C66-BC0A-490F-AA2D-7F40252DB324}" type="sibTrans" cxnId="{FFA0E5F2-7E32-44F4-B905-82FE591588D5}">
      <dgm:prSet/>
      <dgm:spPr/>
      <dgm:t>
        <a:bodyPr/>
        <a:lstStyle/>
        <a:p>
          <a:endParaRPr lang="fr-FR" sz="3200"/>
        </a:p>
      </dgm:t>
    </dgm:pt>
    <dgm:pt modelId="{4C99BBE6-ED7E-4EE2-83CF-61362F50FECF}">
      <dgm:prSet custT="1"/>
      <dgm:spPr/>
      <dgm:t>
        <a:bodyPr/>
        <a:lstStyle/>
        <a:p>
          <a:r>
            <a:rPr lang="fr-FR" sz="1100" dirty="0" smtClean="0"/>
            <a:t> Chargement fichier ACF</a:t>
          </a:r>
        </a:p>
      </dgm:t>
    </dgm:pt>
    <dgm:pt modelId="{96AF8F0C-DC18-4F2A-A6B5-4C1D2A6036D0}" type="parTrans" cxnId="{56FDE135-E8AD-4807-8240-3C242D2B6A85}">
      <dgm:prSet/>
      <dgm:spPr/>
      <dgm:t>
        <a:bodyPr/>
        <a:lstStyle/>
        <a:p>
          <a:endParaRPr lang="fr-FR" sz="3200"/>
        </a:p>
      </dgm:t>
    </dgm:pt>
    <dgm:pt modelId="{78B1A689-BC20-4DDD-9550-1FAD91D44C2D}" type="sibTrans" cxnId="{56FDE135-E8AD-4807-8240-3C242D2B6A85}">
      <dgm:prSet/>
      <dgm:spPr/>
      <dgm:t>
        <a:bodyPr/>
        <a:lstStyle/>
        <a:p>
          <a:endParaRPr lang="fr-FR" sz="3200"/>
        </a:p>
      </dgm:t>
    </dgm:pt>
    <dgm:pt modelId="{9FE68F9B-5ECE-4A09-BD03-15C0E00EDBC4}">
      <dgm:prSet custT="1"/>
      <dgm:spPr/>
      <dgm:t>
        <a:bodyPr/>
        <a:lstStyle/>
        <a:p>
          <a:r>
            <a:rPr lang="fr-FR" sz="1100" dirty="0" smtClean="0"/>
            <a:t> Activation des </a:t>
          </a:r>
          <a:r>
            <a:rPr lang="fr-FR" sz="1100" dirty="0" err="1" smtClean="0"/>
            <a:t>VLANs</a:t>
          </a:r>
          <a:r>
            <a:rPr lang="fr-FR" sz="1100" dirty="0" smtClean="0"/>
            <a:t> à partir du modem</a:t>
          </a:r>
        </a:p>
      </dgm:t>
    </dgm:pt>
    <dgm:pt modelId="{5D485E8B-94DF-4D26-8E1D-B2DE8BC7B1B1}" type="parTrans" cxnId="{7CA90E0A-39BB-4895-B61D-8409E19FC539}">
      <dgm:prSet/>
      <dgm:spPr/>
      <dgm:t>
        <a:bodyPr/>
        <a:lstStyle/>
        <a:p>
          <a:endParaRPr lang="fr-FR" sz="3200"/>
        </a:p>
      </dgm:t>
    </dgm:pt>
    <dgm:pt modelId="{9E68FA6C-7022-4618-8F1A-555292E9F601}" type="sibTrans" cxnId="{7CA90E0A-39BB-4895-B61D-8409E19FC539}">
      <dgm:prSet/>
      <dgm:spPr/>
      <dgm:t>
        <a:bodyPr/>
        <a:lstStyle/>
        <a:p>
          <a:endParaRPr lang="fr-FR" sz="3200"/>
        </a:p>
      </dgm:t>
    </dgm:pt>
    <dgm:pt modelId="{222C9F7D-1D75-41E6-9CEE-A62CACB2FDAF}">
      <dgm:prSet custT="1"/>
      <dgm:spPr/>
      <dgm:t>
        <a:bodyPr/>
        <a:lstStyle/>
        <a:p>
          <a:r>
            <a:rPr lang="fr-FR" sz="1400" dirty="0" smtClean="0"/>
            <a:t>4. Installation terrain</a:t>
          </a:r>
        </a:p>
      </dgm:t>
    </dgm:pt>
    <dgm:pt modelId="{7CEC17A4-EE52-4CAD-989F-D329BD00F38C}" type="parTrans" cxnId="{7A55BEB0-8E68-46BC-904B-6DCB4DDF0E7E}">
      <dgm:prSet/>
      <dgm:spPr/>
      <dgm:t>
        <a:bodyPr/>
        <a:lstStyle/>
        <a:p>
          <a:endParaRPr lang="fr-FR" sz="3200"/>
        </a:p>
      </dgm:t>
    </dgm:pt>
    <dgm:pt modelId="{B848039D-716B-41A5-BDB0-08990FA14045}" type="sibTrans" cxnId="{7A55BEB0-8E68-46BC-904B-6DCB4DDF0E7E}">
      <dgm:prSet/>
      <dgm:spPr/>
      <dgm:t>
        <a:bodyPr/>
        <a:lstStyle/>
        <a:p>
          <a:endParaRPr lang="fr-FR" sz="3200"/>
        </a:p>
      </dgm:t>
    </dgm:pt>
    <dgm:pt modelId="{11C7104B-9D99-4BFA-BB50-8BA2E11DF375}">
      <dgm:prSet custT="1"/>
      <dgm:spPr/>
      <dgm:t>
        <a:bodyPr/>
        <a:lstStyle/>
        <a:p>
          <a:r>
            <a:rPr lang="fr-FR" sz="1400" dirty="0" smtClean="0"/>
            <a:t>5. Réglage</a:t>
          </a:r>
        </a:p>
      </dgm:t>
    </dgm:pt>
    <dgm:pt modelId="{87C35AFC-04A3-4CE1-9845-A9A5579664F3}" type="parTrans" cxnId="{ACE33F10-2ECB-4A46-B64A-2373F2E9B235}">
      <dgm:prSet/>
      <dgm:spPr/>
      <dgm:t>
        <a:bodyPr/>
        <a:lstStyle/>
        <a:p>
          <a:endParaRPr lang="fr-FR" sz="3200"/>
        </a:p>
      </dgm:t>
    </dgm:pt>
    <dgm:pt modelId="{7EAFD5F0-5AE5-4C15-8549-5A13C870CC1E}" type="sibTrans" cxnId="{ACE33F10-2ECB-4A46-B64A-2373F2E9B235}">
      <dgm:prSet/>
      <dgm:spPr/>
      <dgm:t>
        <a:bodyPr/>
        <a:lstStyle/>
        <a:p>
          <a:endParaRPr lang="fr-FR" sz="3200"/>
        </a:p>
      </dgm:t>
    </dgm:pt>
    <dgm:pt modelId="{65DC90B7-5ECC-41A7-8D80-7204DEE6F06C}">
      <dgm:prSet custT="1"/>
      <dgm:spPr/>
      <dgm:t>
        <a:bodyPr/>
        <a:lstStyle/>
        <a:p>
          <a:r>
            <a:rPr lang="fr-FR" sz="1100" dirty="0" smtClean="0"/>
            <a:t> Calendrier spécifique adapté aux événements de sonorisation</a:t>
          </a:r>
        </a:p>
      </dgm:t>
    </dgm:pt>
    <dgm:pt modelId="{683402DE-41BB-4A7D-A7C9-06DA20439E9D}" type="sibTrans" cxnId="{5AA2A9D3-DDBB-4D80-B138-1F4ECA90FF3D}">
      <dgm:prSet/>
      <dgm:spPr/>
      <dgm:t>
        <a:bodyPr/>
        <a:lstStyle/>
        <a:p>
          <a:endParaRPr lang="fr-FR" sz="3200"/>
        </a:p>
      </dgm:t>
    </dgm:pt>
    <dgm:pt modelId="{052DF113-582F-47AC-8322-8543B05A63AB}" type="parTrans" cxnId="{5AA2A9D3-DDBB-4D80-B138-1F4ECA90FF3D}">
      <dgm:prSet/>
      <dgm:spPr/>
      <dgm:t>
        <a:bodyPr/>
        <a:lstStyle/>
        <a:p>
          <a:endParaRPr lang="fr-FR" sz="3200"/>
        </a:p>
      </dgm:t>
    </dgm:pt>
    <dgm:pt modelId="{62E43564-A31F-440E-873A-BC7E85E45F0C}">
      <dgm:prSet custT="1"/>
      <dgm:spPr/>
      <dgm:t>
        <a:bodyPr/>
        <a:lstStyle/>
        <a:p>
          <a:r>
            <a:rPr lang="fr-FR" sz="1100" dirty="0" smtClean="0"/>
            <a:t> Rajouter circuit </a:t>
          </a:r>
          <a:r>
            <a:rPr lang="fr-FR" sz="1100" dirty="0" err="1" smtClean="0"/>
            <a:t>plug</a:t>
          </a:r>
          <a:r>
            <a:rPr lang="fr-FR" sz="1100" dirty="0" smtClean="0"/>
            <a:t> pour les HP/ Encodeur</a:t>
          </a:r>
        </a:p>
      </dgm:t>
    </dgm:pt>
    <dgm:pt modelId="{B0E6DFD6-18A1-43A0-8EB1-8396E1FA0BE2}" type="sibTrans" cxnId="{F1609AB4-9446-4CA4-9B64-ACC0C317BB82}">
      <dgm:prSet/>
      <dgm:spPr/>
      <dgm:t>
        <a:bodyPr/>
        <a:lstStyle/>
        <a:p>
          <a:endParaRPr lang="fr-FR" sz="3200"/>
        </a:p>
      </dgm:t>
    </dgm:pt>
    <dgm:pt modelId="{9C248CA9-41DF-4A47-B826-AA0798876EBA}" type="parTrans" cxnId="{F1609AB4-9446-4CA4-9B64-ACC0C317BB82}">
      <dgm:prSet/>
      <dgm:spPr/>
      <dgm:t>
        <a:bodyPr/>
        <a:lstStyle/>
        <a:p>
          <a:endParaRPr lang="fr-FR" sz="3200"/>
        </a:p>
      </dgm:t>
    </dgm:pt>
    <dgm:pt modelId="{0D0EBBBE-6DE8-4572-AF41-C41C4B3D34D6}">
      <dgm:prSet custT="1"/>
      <dgm:spPr/>
      <dgm:t>
        <a:bodyPr/>
        <a:lstStyle/>
        <a:p>
          <a:r>
            <a:rPr lang="fr-FR" sz="1400" dirty="0" smtClean="0"/>
            <a:t>3. Configuration équipements sono</a:t>
          </a:r>
        </a:p>
      </dgm:t>
    </dgm:pt>
    <dgm:pt modelId="{81945661-DA13-42C4-A496-44A34EBBD986}" type="parTrans" cxnId="{BB4959E0-F1A4-4F50-82DC-185E4108C4E3}">
      <dgm:prSet/>
      <dgm:spPr/>
      <dgm:t>
        <a:bodyPr/>
        <a:lstStyle/>
        <a:p>
          <a:endParaRPr lang="fr-FR" sz="3200"/>
        </a:p>
      </dgm:t>
    </dgm:pt>
    <dgm:pt modelId="{8E9AFECC-E605-4407-87CD-29A0C0583AC1}" type="sibTrans" cxnId="{BB4959E0-F1A4-4F50-82DC-185E4108C4E3}">
      <dgm:prSet/>
      <dgm:spPr/>
      <dgm:t>
        <a:bodyPr/>
        <a:lstStyle/>
        <a:p>
          <a:endParaRPr lang="fr-FR" sz="3200"/>
        </a:p>
      </dgm:t>
    </dgm:pt>
    <dgm:pt modelId="{1CDFB79F-8CD8-40DA-9CCF-631F21875D3D}" type="pres">
      <dgm:prSet presAssocID="{D9C1C30D-CAF9-42A9-B09E-DEFB9C1D6C4A}" presName="arrowDiagram" presStyleCnt="0">
        <dgm:presLayoutVars>
          <dgm:chMax val="5"/>
          <dgm:dir/>
          <dgm:resizeHandles val="exact"/>
        </dgm:presLayoutVars>
      </dgm:prSet>
      <dgm:spPr/>
    </dgm:pt>
    <dgm:pt modelId="{D80D0178-CEB6-41F6-96C6-DD4F7F61B028}" type="pres">
      <dgm:prSet presAssocID="{D9C1C30D-CAF9-42A9-B09E-DEFB9C1D6C4A}" presName="arrow" presStyleLbl="bgShp" presStyleIdx="0" presStyleCnt="1"/>
      <dgm:spPr/>
    </dgm:pt>
    <dgm:pt modelId="{07AAD2AE-D63B-4553-9591-833941A2F803}" type="pres">
      <dgm:prSet presAssocID="{D9C1C30D-CAF9-42A9-B09E-DEFB9C1D6C4A}" presName="arrowDiagram5" presStyleCnt="0"/>
      <dgm:spPr/>
    </dgm:pt>
    <dgm:pt modelId="{F096E9A8-A7D9-4220-A73C-4B949253EAF4}" type="pres">
      <dgm:prSet presAssocID="{7A169237-331C-4944-8EC7-6CF8B64844D6}" presName="bullet5a" presStyleLbl="node1" presStyleIdx="0" presStyleCnt="5"/>
      <dgm:spPr/>
    </dgm:pt>
    <dgm:pt modelId="{EFC22E7F-5A13-4671-A2AC-D3CFB378BA64}" type="pres">
      <dgm:prSet presAssocID="{7A169237-331C-4944-8EC7-6CF8B64844D6}" presName="textBox5a" presStyleLbl="revTx" presStyleIdx="0" presStyleCnt="5" custScaleX="197840" custLinFactNeighborX="-2704" custLinFactNeighborY="134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E6683-3ACD-44F2-A80A-C7D5F9D17313}" type="pres">
      <dgm:prSet presAssocID="{E219A8E7-59E4-4133-8227-4D49ADA0DEEA}" presName="bullet5b" presStyleLbl="node1" presStyleIdx="1" presStyleCnt="5"/>
      <dgm:spPr/>
    </dgm:pt>
    <dgm:pt modelId="{A72921A9-CBFE-41D6-B36B-C8562875549A}" type="pres">
      <dgm:prSet presAssocID="{E219A8E7-59E4-4133-8227-4D49ADA0DEEA}" presName="textBox5b" presStyleLbl="revTx" presStyleIdx="1" presStyleCnt="5" custScaleX="212047" custLinFactNeighborX="40842" custLinFactNeighborY="58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9CF9D8-100A-4168-9D37-7FAD3E85099C}" type="pres">
      <dgm:prSet presAssocID="{0D0EBBBE-6DE8-4572-AF41-C41C4B3D34D6}" presName="bullet5c" presStyleLbl="node1" presStyleIdx="2" presStyleCnt="5"/>
      <dgm:spPr/>
    </dgm:pt>
    <dgm:pt modelId="{A95AB895-BF15-4DF3-9916-883C5CBCC36C}" type="pres">
      <dgm:prSet presAssocID="{0D0EBBBE-6DE8-4572-AF41-C41C4B3D34D6}" presName="textBox5c" presStyleLbl="revTx" presStyleIdx="2" presStyleCnt="5" custScaleX="110538" custLinFactNeighborX="43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10B4BC-FED5-4DF4-895F-063362522A64}" type="pres">
      <dgm:prSet presAssocID="{222C9F7D-1D75-41E6-9CEE-A62CACB2FDAF}" presName="bullet5d" presStyleLbl="node1" presStyleIdx="3" presStyleCnt="5"/>
      <dgm:spPr/>
    </dgm:pt>
    <dgm:pt modelId="{655CC574-AD43-4E03-B07A-3392E307C129}" type="pres">
      <dgm:prSet presAssocID="{222C9F7D-1D75-41E6-9CEE-A62CACB2FDA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EC7091-D200-4E0E-9A88-6C77C23BF039}" type="pres">
      <dgm:prSet presAssocID="{11C7104B-9D99-4BFA-BB50-8BA2E11DF375}" presName="bullet5e" presStyleLbl="node1" presStyleIdx="4" presStyleCnt="5"/>
      <dgm:spPr/>
    </dgm:pt>
    <dgm:pt modelId="{A53ADCF5-9EF4-4588-A532-58D2DC307F79}" type="pres">
      <dgm:prSet presAssocID="{11C7104B-9D99-4BFA-BB50-8BA2E11DF37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4959E0-F1A4-4F50-82DC-185E4108C4E3}" srcId="{D9C1C30D-CAF9-42A9-B09E-DEFB9C1D6C4A}" destId="{0D0EBBBE-6DE8-4572-AF41-C41C4B3D34D6}" srcOrd="2" destOrd="0" parTransId="{81945661-DA13-42C4-A496-44A34EBBD986}" sibTransId="{8E9AFECC-E605-4407-87CD-29A0C0583AC1}"/>
    <dgm:cxn modelId="{96B76F86-0F92-4D54-AAF1-93E7BAB0A55E}" type="presOf" srcId="{E219A8E7-59E4-4133-8227-4D49ADA0DEEA}" destId="{A72921A9-CBFE-41D6-B36B-C8562875549A}" srcOrd="0" destOrd="0" presId="urn:microsoft.com/office/officeart/2005/8/layout/arrow2"/>
    <dgm:cxn modelId="{F1609AB4-9446-4CA4-9B64-ACC0C317BB82}" srcId="{7A169237-331C-4944-8EC7-6CF8B64844D6}" destId="{62E43564-A31F-440E-873A-BC7E85E45F0C}" srcOrd="0" destOrd="0" parTransId="{9C248CA9-41DF-4A47-B826-AA0798876EBA}" sibTransId="{B0E6DFD6-18A1-43A0-8EB1-8396E1FA0BE2}"/>
    <dgm:cxn modelId="{8E62191B-8D0D-49E1-8E59-28EECF873C73}" type="presOf" srcId="{0D0EBBBE-6DE8-4572-AF41-C41C4B3D34D6}" destId="{A95AB895-BF15-4DF3-9916-883C5CBCC36C}" srcOrd="0" destOrd="0" presId="urn:microsoft.com/office/officeart/2005/8/layout/arrow2"/>
    <dgm:cxn modelId="{7CA90E0A-39BB-4895-B61D-8409E19FC539}" srcId="{E219A8E7-59E4-4133-8227-4D49ADA0DEEA}" destId="{9FE68F9B-5ECE-4A09-BD03-15C0E00EDBC4}" srcOrd="1" destOrd="0" parTransId="{5D485E8B-94DF-4D26-8E1D-B2DE8BC7B1B1}" sibTransId="{9E68FA6C-7022-4618-8F1A-555292E9F601}"/>
    <dgm:cxn modelId="{56FDE135-E8AD-4807-8240-3C242D2B6A85}" srcId="{E219A8E7-59E4-4133-8227-4D49ADA0DEEA}" destId="{4C99BBE6-ED7E-4EE2-83CF-61362F50FECF}" srcOrd="0" destOrd="0" parTransId="{96AF8F0C-DC18-4F2A-A6B5-4C1D2A6036D0}" sibTransId="{78B1A689-BC20-4DDD-9550-1FAD91D44C2D}"/>
    <dgm:cxn modelId="{5AA2A9D3-DDBB-4D80-B138-1F4ECA90FF3D}" srcId="{7A169237-331C-4944-8EC7-6CF8B64844D6}" destId="{65DC90B7-5ECC-41A7-8D80-7204DEE6F06C}" srcOrd="1" destOrd="0" parTransId="{052DF113-582F-47AC-8322-8543B05A63AB}" sibTransId="{683402DE-41BB-4A7D-A7C9-06DA20439E9D}"/>
    <dgm:cxn modelId="{FFA0E5F2-7E32-44F4-B905-82FE591588D5}" srcId="{D9C1C30D-CAF9-42A9-B09E-DEFB9C1D6C4A}" destId="{E219A8E7-59E4-4133-8227-4D49ADA0DEEA}" srcOrd="1" destOrd="0" parTransId="{315E27C9-49E5-4F41-BD77-905E4E7991D2}" sibTransId="{48FD1C66-BC0A-490F-AA2D-7F40252DB324}"/>
    <dgm:cxn modelId="{7A55BEB0-8E68-46BC-904B-6DCB4DDF0E7E}" srcId="{D9C1C30D-CAF9-42A9-B09E-DEFB9C1D6C4A}" destId="{222C9F7D-1D75-41E6-9CEE-A62CACB2FDAF}" srcOrd="3" destOrd="0" parTransId="{7CEC17A4-EE52-4CAD-989F-D329BD00F38C}" sibTransId="{B848039D-716B-41A5-BDB0-08990FA14045}"/>
    <dgm:cxn modelId="{5BCE80B6-005F-4D51-AADD-110316EE08FD}" type="presOf" srcId="{65DC90B7-5ECC-41A7-8D80-7204DEE6F06C}" destId="{EFC22E7F-5A13-4671-A2AC-D3CFB378BA64}" srcOrd="0" destOrd="2" presId="urn:microsoft.com/office/officeart/2005/8/layout/arrow2"/>
    <dgm:cxn modelId="{C09A6B27-67DB-4326-BCA0-F00157970527}" type="presOf" srcId="{D9C1C30D-CAF9-42A9-B09E-DEFB9C1D6C4A}" destId="{1CDFB79F-8CD8-40DA-9CCF-631F21875D3D}" srcOrd="0" destOrd="0" presId="urn:microsoft.com/office/officeart/2005/8/layout/arrow2"/>
    <dgm:cxn modelId="{ACE33F10-2ECB-4A46-B64A-2373F2E9B235}" srcId="{D9C1C30D-CAF9-42A9-B09E-DEFB9C1D6C4A}" destId="{11C7104B-9D99-4BFA-BB50-8BA2E11DF375}" srcOrd="4" destOrd="0" parTransId="{87C35AFC-04A3-4CE1-9845-A9A5579664F3}" sibTransId="{7EAFD5F0-5AE5-4C15-8549-5A13C870CC1E}"/>
    <dgm:cxn modelId="{5B2CA7B3-903F-4BDB-9A0B-B7D2DCCA0532}" type="presOf" srcId="{11C7104B-9D99-4BFA-BB50-8BA2E11DF375}" destId="{A53ADCF5-9EF4-4588-A532-58D2DC307F79}" srcOrd="0" destOrd="0" presId="urn:microsoft.com/office/officeart/2005/8/layout/arrow2"/>
    <dgm:cxn modelId="{06C103D7-94F0-4DD6-A056-7FE71FD5CB51}" type="presOf" srcId="{222C9F7D-1D75-41E6-9CEE-A62CACB2FDAF}" destId="{655CC574-AD43-4E03-B07A-3392E307C129}" srcOrd="0" destOrd="0" presId="urn:microsoft.com/office/officeart/2005/8/layout/arrow2"/>
    <dgm:cxn modelId="{F3DEA0CE-58B8-40C1-9DB2-A2C41E778730}" type="presOf" srcId="{4C99BBE6-ED7E-4EE2-83CF-61362F50FECF}" destId="{A72921A9-CBFE-41D6-B36B-C8562875549A}" srcOrd="0" destOrd="1" presId="urn:microsoft.com/office/officeart/2005/8/layout/arrow2"/>
    <dgm:cxn modelId="{F5BAAEE0-9A3B-4E57-9BA6-A2A546424CD9}" type="presOf" srcId="{62E43564-A31F-440E-873A-BC7E85E45F0C}" destId="{EFC22E7F-5A13-4671-A2AC-D3CFB378BA64}" srcOrd="0" destOrd="1" presId="urn:microsoft.com/office/officeart/2005/8/layout/arrow2"/>
    <dgm:cxn modelId="{6EBB2093-65F8-4AEB-AE51-E6CFC2005834}" type="presOf" srcId="{9FE68F9B-5ECE-4A09-BD03-15C0E00EDBC4}" destId="{A72921A9-CBFE-41D6-B36B-C8562875549A}" srcOrd="0" destOrd="2" presId="urn:microsoft.com/office/officeart/2005/8/layout/arrow2"/>
    <dgm:cxn modelId="{C37690FF-93AB-45E8-9C07-6F24DDC1C334}" srcId="{D9C1C30D-CAF9-42A9-B09E-DEFB9C1D6C4A}" destId="{7A169237-331C-4944-8EC7-6CF8B64844D6}" srcOrd="0" destOrd="0" parTransId="{B89A4E5A-C02C-4C70-B4AF-005DC399899E}" sibTransId="{946B7659-C6CE-4B71-8BDE-5B0A882C0E11}"/>
    <dgm:cxn modelId="{2277418A-B70D-461D-ABAF-EF6D10B3683A}" type="presOf" srcId="{7A169237-331C-4944-8EC7-6CF8B64844D6}" destId="{EFC22E7F-5A13-4671-A2AC-D3CFB378BA64}" srcOrd="0" destOrd="0" presId="urn:microsoft.com/office/officeart/2005/8/layout/arrow2"/>
    <dgm:cxn modelId="{922626F6-A42D-49EC-A6FC-452EA25408AD}" type="presParOf" srcId="{1CDFB79F-8CD8-40DA-9CCF-631F21875D3D}" destId="{D80D0178-CEB6-41F6-96C6-DD4F7F61B028}" srcOrd="0" destOrd="0" presId="urn:microsoft.com/office/officeart/2005/8/layout/arrow2"/>
    <dgm:cxn modelId="{648CDD07-744D-4CFD-8BAE-B8D178110CDC}" type="presParOf" srcId="{1CDFB79F-8CD8-40DA-9CCF-631F21875D3D}" destId="{07AAD2AE-D63B-4553-9591-833941A2F803}" srcOrd="1" destOrd="0" presId="urn:microsoft.com/office/officeart/2005/8/layout/arrow2"/>
    <dgm:cxn modelId="{7032F830-99E4-4EC8-B26F-7A6C9E6CC354}" type="presParOf" srcId="{07AAD2AE-D63B-4553-9591-833941A2F803}" destId="{F096E9A8-A7D9-4220-A73C-4B949253EAF4}" srcOrd="0" destOrd="0" presId="urn:microsoft.com/office/officeart/2005/8/layout/arrow2"/>
    <dgm:cxn modelId="{CCA324B7-FD66-4D0A-8A64-106561776D22}" type="presParOf" srcId="{07AAD2AE-D63B-4553-9591-833941A2F803}" destId="{EFC22E7F-5A13-4671-A2AC-D3CFB378BA64}" srcOrd="1" destOrd="0" presId="urn:microsoft.com/office/officeart/2005/8/layout/arrow2"/>
    <dgm:cxn modelId="{DCAE38D4-68EF-43C6-8DC8-52FBDD2F1679}" type="presParOf" srcId="{07AAD2AE-D63B-4553-9591-833941A2F803}" destId="{1D1E6683-3ACD-44F2-A80A-C7D5F9D17313}" srcOrd="2" destOrd="0" presId="urn:microsoft.com/office/officeart/2005/8/layout/arrow2"/>
    <dgm:cxn modelId="{706B9050-5268-41ED-BB18-3E48A4752ADE}" type="presParOf" srcId="{07AAD2AE-D63B-4553-9591-833941A2F803}" destId="{A72921A9-CBFE-41D6-B36B-C8562875549A}" srcOrd="3" destOrd="0" presId="urn:microsoft.com/office/officeart/2005/8/layout/arrow2"/>
    <dgm:cxn modelId="{D6232B38-7317-43F2-8D53-9AF691C70DF1}" type="presParOf" srcId="{07AAD2AE-D63B-4553-9591-833941A2F803}" destId="{A29CF9D8-100A-4168-9D37-7FAD3E85099C}" srcOrd="4" destOrd="0" presId="urn:microsoft.com/office/officeart/2005/8/layout/arrow2"/>
    <dgm:cxn modelId="{1CC774B9-2FDB-42F4-B587-384339BFDB7F}" type="presParOf" srcId="{07AAD2AE-D63B-4553-9591-833941A2F803}" destId="{A95AB895-BF15-4DF3-9916-883C5CBCC36C}" srcOrd="5" destOrd="0" presId="urn:microsoft.com/office/officeart/2005/8/layout/arrow2"/>
    <dgm:cxn modelId="{04A95C6B-CB73-4208-9F54-EFB050549175}" type="presParOf" srcId="{07AAD2AE-D63B-4553-9591-833941A2F803}" destId="{EA10B4BC-FED5-4DF4-895F-063362522A64}" srcOrd="6" destOrd="0" presId="urn:microsoft.com/office/officeart/2005/8/layout/arrow2"/>
    <dgm:cxn modelId="{BA8C3155-841E-4ED6-8EC7-30CC2EDFD944}" type="presParOf" srcId="{07AAD2AE-D63B-4553-9591-833941A2F803}" destId="{655CC574-AD43-4E03-B07A-3392E307C129}" srcOrd="7" destOrd="0" presId="urn:microsoft.com/office/officeart/2005/8/layout/arrow2"/>
    <dgm:cxn modelId="{61CC8442-5EEF-4058-9493-03F3BEE2999D}" type="presParOf" srcId="{07AAD2AE-D63B-4553-9591-833941A2F803}" destId="{05EC7091-D200-4E0E-9A88-6C77C23BF039}" srcOrd="8" destOrd="0" presId="urn:microsoft.com/office/officeart/2005/8/layout/arrow2"/>
    <dgm:cxn modelId="{F5594D95-A02C-468F-8AE5-5F6D1CCFC79E}" type="presParOf" srcId="{07AAD2AE-D63B-4553-9591-833941A2F803}" destId="{A53ADCF5-9EF4-4588-A532-58D2DC307F7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482E3-FF17-4C0A-ADA2-A24786DC18C5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C16BB-9520-4DAE-8D56-CB8E3B790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73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1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9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77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89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19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25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25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925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42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CD006-B77A-4AF0-8278-594AC401C424}" type="datetime1">
              <a:rPr lang="fr-FR" smtClean="0"/>
              <a:pPr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82C32E-927A-44E9-B64B-87E47D20D9C0}" type="datetime1">
              <a:rPr lang="fr-FR" smtClean="0"/>
              <a:pPr/>
              <a:t>03/10/2017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D79DB6-C106-42CE-AA01-7361BEA5EDDB}" type="datetime1">
              <a:rPr lang="fr-FR" smtClean="0"/>
              <a:pPr/>
              <a:t>03/10/2017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DD76DA-2781-4F21-A4F9-DD0D5B1E0C17}" type="datetime1">
              <a:rPr lang="fr-FR" smtClean="0"/>
              <a:pPr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smtClean="0"/>
              <a:t>Formation  </a:t>
            </a:r>
            <a:r>
              <a:rPr lang="fr-FR" dirty="0" err="1" smtClean="0"/>
              <a:t>CityBox</a:t>
            </a:r>
            <a:r>
              <a:rPr lang="fr-FR" dirty="0" smtClean="0"/>
              <a:t> Sonorisation - INGENIERIE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386C2FB-CB9A-4C67-A2E8-1EB50A5223FC}" type="datetime1">
              <a:rPr lang="fr-FR" smtClean="0"/>
              <a:pPr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 </a:t>
            </a:r>
            <a:r>
              <a:rPr lang="fr-FR" dirty="0" err="1" smtClean="0"/>
              <a:t>CityBox</a:t>
            </a:r>
            <a:r>
              <a:rPr lang="fr-FR" dirty="0" smtClean="0"/>
              <a:t> Sonorisation - INGENIERIE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36CC8FB-55BC-4369-926E-F61B9A3AE6A4}" type="datetime1">
              <a:rPr lang="fr-FR" smtClean="0"/>
              <a:pPr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A0-8F55-40B5-BB67-C593EEE4F41C}" type="datetime1">
              <a:rPr lang="fr-FR" smtClean="0"/>
              <a:pPr/>
              <a:t>03/10/2017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C863C3A-7040-4248-A540-31BA5777CAFE}" type="datetime1">
              <a:rPr lang="fr-FR" smtClean="0"/>
              <a:pPr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157DBAA-E76D-4A5F-B4E4-A7F5EFA5B6F8}" type="datetime1">
              <a:rPr lang="fr-FR" smtClean="0"/>
              <a:pPr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4E46-E569-492F-A40A-C82D9C3E24F4}" type="datetime1">
              <a:rPr lang="fr-FR" smtClean="0"/>
              <a:pPr/>
              <a:t>03/10/2017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E145-2FC6-47FB-A7D0-5C06D067D75D}" type="datetime1">
              <a:rPr lang="fr-FR" smtClean="0"/>
              <a:pPr/>
              <a:t>03/10/2017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E7EC-4E6E-4278-A37A-D02E8BF31364}" type="datetime1">
              <a:rPr lang="fr-FR" smtClean="0"/>
              <a:pPr/>
              <a:t>03/10/2017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528-8065-495B-8634-320A5849DFD1}" type="datetime1">
              <a:rPr lang="fr-FR" smtClean="0"/>
              <a:pPr/>
              <a:t>03/10/2017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67051452-824C-4F4D-961A-D53CE0D8D41C}" type="datetime1">
              <a:rPr lang="fr-FR" smtClean="0"/>
              <a:pPr/>
              <a:t>03/10/2017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EABCFB92-22AF-4816-B108-241114BC42C5}" type="datetime1">
              <a:rPr lang="fr-FR" smtClean="0"/>
              <a:pPr/>
              <a:t>03/10/2017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Formation  </a:t>
            </a:r>
            <a:r>
              <a:rPr lang="fr-FR" dirty="0" err="1" smtClean="0"/>
              <a:t>CityBox</a:t>
            </a:r>
            <a:r>
              <a:rPr lang="fr-FR" dirty="0" smtClean="0"/>
              <a:t> Sonorisation - INGENIERIE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8.png"/><Relationship Id="rId5" Type="http://schemas.openxmlformats.org/officeDocument/2006/relationships/image" Target="../media/image9.jpe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Présentation – Service Sonorisation</a:t>
            </a:r>
          </a:p>
          <a:p>
            <a:r>
              <a:rPr lang="fr-FR" sz="2400" i="1" dirty="0" smtClean="0"/>
              <a:t>Formation Citybox</a:t>
            </a:r>
            <a:endParaRPr lang="fr-FR" sz="24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0081" b="10081"/>
          <a:stretch>
            <a:fillRect/>
          </a:stretch>
        </p:blipFill>
        <p:spPr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du document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11D-BC97-405D-BBF7-67BB8F238BE0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3568" y="144384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Connaitre l’architecture globale de la solution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Connaitre les équipements que l’on retrouve en local</a:t>
            </a:r>
          </a:p>
          <a:p>
            <a:pPr>
              <a:buClr>
                <a:schemeClr val="accent1"/>
              </a:buClr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Comprendre les étapes d’un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18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Intérêt de la solution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08720"/>
            <a:ext cx="8118000" cy="5544616"/>
          </a:xfrm>
        </p:spPr>
        <p:txBody>
          <a:bodyPr/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 Souple et modulable</a:t>
            </a:r>
          </a:p>
          <a:p>
            <a:pPr>
              <a:spcAft>
                <a:spcPts val="0"/>
              </a:spcAft>
            </a:pPr>
            <a:r>
              <a:rPr lang="fr-FR" i="1" dirty="0" smtClean="0">
                <a:solidFill>
                  <a:schemeClr val="accent1"/>
                </a:solidFill>
              </a:rPr>
              <a:t>Facilité d’ajouts et/ou déplacements des haut-parleurs</a:t>
            </a:r>
          </a:p>
          <a:p>
            <a:pPr>
              <a:spcAft>
                <a:spcPts val="0"/>
              </a:spcAft>
            </a:pPr>
            <a:endParaRPr lang="fr-FR" sz="1200" i="1" dirty="0" smtClean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 Disponible à tout moment et adaptable aux différents types d’</a:t>
            </a:r>
            <a:r>
              <a:rPr lang="fr-FR" dirty="0" err="1" smtClean="0"/>
              <a:t>evènement</a:t>
            </a:r>
            <a:endParaRPr lang="fr-FR" dirty="0" smtClean="0"/>
          </a:p>
          <a:p>
            <a:pPr>
              <a:spcAft>
                <a:spcPts val="0"/>
              </a:spcAft>
            </a:pPr>
            <a:r>
              <a:rPr lang="fr-FR" i="1" dirty="0" smtClean="0">
                <a:solidFill>
                  <a:schemeClr val="accent1"/>
                </a:solidFill>
              </a:rPr>
              <a:t>Animation de rue, annonces, musique d'ambiance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 Configuration point à point et à distance</a:t>
            </a:r>
          </a:p>
          <a:p>
            <a:pPr>
              <a:spcAft>
                <a:spcPts val="0"/>
              </a:spcAft>
            </a:pPr>
            <a:r>
              <a:rPr lang="fr-FR" i="1" dirty="0" smtClean="0">
                <a:solidFill>
                  <a:schemeClr val="accent1"/>
                </a:solidFill>
              </a:rPr>
              <a:t>Ajustement du volume des haut-parleurs </a:t>
            </a:r>
          </a:p>
          <a:p>
            <a:pPr>
              <a:spcAft>
                <a:spcPts val="0"/>
              </a:spcAft>
            </a:pPr>
            <a:r>
              <a:rPr lang="fr-FR" i="1" dirty="0" smtClean="0">
                <a:solidFill>
                  <a:schemeClr val="accent1"/>
                </a:solidFill>
              </a:rPr>
              <a:t>Par exemple adapter le </a:t>
            </a:r>
            <a:r>
              <a:rPr lang="fr-FR" i="1" dirty="0" smtClean="0">
                <a:solidFill>
                  <a:schemeClr val="accent1"/>
                </a:solidFill>
              </a:rPr>
              <a:t>niveau </a:t>
            </a:r>
            <a:r>
              <a:rPr lang="fr-FR" i="1" dirty="0" smtClean="0">
                <a:solidFill>
                  <a:schemeClr val="accent1"/>
                </a:solidFill>
              </a:rPr>
              <a:t>sonore à proximité des habitations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 Esthétique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Pas de câbles aériens, préservation du patrimoine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 Infrastructure simplifiée</a:t>
            </a:r>
          </a:p>
          <a:p>
            <a:pPr>
              <a:spcAft>
                <a:spcPts val="0"/>
              </a:spcAft>
            </a:pPr>
            <a:r>
              <a:rPr lang="fr-FR" i="1" dirty="0" smtClean="0">
                <a:solidFill>
                  <a:schemeClr val="accent1"/>
                </a:solidFill>
              </a:rPr>
              <a:t>Sans câblage supplémentaire et sans </a:t>
            </a:r>
            <a:r>
              <a:rPr lang="fr-FR" i="1" smtClean="0">
                <a:solidFill>
                  <a:schemeClr val="accent1"/>
                </a:solidFill>
              </a:rPr>
              <a:t>génie </a:t>
            </a:r>
            <a:r>
              <a:rPr lang="fr-FR" i="1" smtClean="0">
                <a:solidFill>
                  <a:schemeClr val="accent1"/>
                </a:solidFill>
              </a:rPr>
              <a:t>civil</a:t>
            </a:r>
            <a:endParaRPr lang="fr-FR" i="1" dirty="0" smtClean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endParaRPr lang="fr-FR" i="1" dirty="0" smtClean="0">
              <a:solidFill>
                <a:srgbClr val="0070C0"/>
              </a:solidFill>
            </a:endParaRP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Equipements sonorisation</a:t>
            </a:r>
            <a:endParaRPr lang="fr-FR" noProof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4221088"/>
            <a:ext cx="1512168" cy="13681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1400" dirty="0" smtClean="0"/>
              <a:t>Le haut-parleur numérique</a:t>
            </a:r>
          </a:p>
          <a:p>
            <a:pPr>
              <a:spcAft>
                <a:spcPts val="0"/>
              </a:spcAft>
            </a:pPr>
            <a:r>
              <a:rPr lang="fr-FR" sz="1200" i="1" dirty="0" smtClean="0">
                <a:solidFill>
                  <a:schemeClr val="accent1"/>
                </a:solidFill>
              </a:rPr>
              <a:t>Décode et diffuse le son</a:t>
            </a:r>
          </a:p>
          <a:p>
            <a:pPr>
              <a:spcAft>
                <a:spcPts val="0"/>
              </a:spcAft>
            </a:pPr>
            <a:r>
              <a:rPr lang="fr-FR" sz="1200" i="1" dirty="0" smtClean="0">
                <a:solidFill>
                  <a:srgbClr val="7030A0"/>
                </a:solidFill>
              </a:rPr>
              <a:t>Mât d’éclairage public ou façade (Citybox)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F09-8713-4159-96A9-DE9A5DDE80DB}" type="datetime1">
              <a:rPr lang="fr-FR" smtClean="0"/>
              <a:pPr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l’installation de la Solution </a:t>
            </a:r>
            <a:r>
              <a:rPr lang="fr-FR" dirty="0" err="1" smtClean="0"/>
              <a:t>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9" name="Picture 2" descr="D:\Data\Downloads\Conel_UR5i_V2_Fu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88044" y="2636912"/>
            <a:ext cx="2153884" cy="129614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3" descr="D:\Data\Downloads\teleinfo-1-compteur-usb-rail-din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63072" y="2636913"/>
            <a:ext cx="1949088" cy="1296144"/>
          </a:xfrm>
          <a:prstGeom prst="round2DiagRect">
            <a:avLst>
              <a:gd name="adj1" fmla="val 17255"/>
              <a:gd name="adj2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Espace réservé du contenu 7"/>
          <p:cNvSpPr txBox="1">
            <a:spLocks/>
          </p:cNvSpPr>
          <p:nvPr/>
        </p:nvSpPr>
        <p:spPr bwMode="gray">
          <a:xfrm>
            <a:off x="4139952" y="4221088"/>
            <a:ext cx="2016224" cy="1080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 smtClean="0"/>
              <a:t>Le répéteur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200" i="1" dirty="0" smtClean="0">
                <a:solidFill>
                  <a:schemeClr val="accent1"/>
                </a:solidFill>
              </a:rPr>
              <a:t>Relai le flux sortant d’un encodeur uniquement et l’envoie jusqu’à 100 HP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200" i="1" dirty="0" smtClean="0">
                <a:solidFill>
                  <a:srgbClr val="7030A0"/>
                </a:solidFill>
              </a:rPr>
              <a:t>Armoire (Citybox Controller)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endParaRPr lang="fr-FR" sz="1400" dirty="0" smtClean="0"/>
          </a:p>
        </p:txBody>
      </p:sp>
      <p:sp>
        <p:nvSpPr>
          <p:cNvPr id="13" name="Espace réservé du contenu 7"/>
          <p:cNvSpPr txBox="1">
            <a:spLocks/>
          </p:cNvSpPr>
          <p:nvPr/>
        </p:nvSpPr>
        <p:spPr bwMode="gray">
          <a:xfrm>
            <a:off x="6876256" y="4869160"/>
            <a:ext cx="1728192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/>
              <a:t>Le micro HF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fr-FR" sz="1200" i="1" dirty="0" smtClean="0">
                <a:solidFill>
                  <a:schemeClr val="accent1"/>
                </a:solidFill>
              </a:rPr>
              <a:t>Voix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200" i="1" dirty="0" smtClean="0">
                <a:solidFill>
                  <a:srgbClr val="7030A0"/>
                </a:solidFill>
              </a:rPr>
              <a:t>A proximité de l’encodeur</a:t>
            </a:r>
            <a:endParaRPr lang="fr-FR" sz="1400" dirty="0" smtClean="0"/>
          </a:p>
          <a:p>
            <a:pPr indent="0">
              <a:spcBef>
                <a:spcPts val="0"/>
              </a:spcBef>
              <a:spcAft>
                <a:spcPts val="2050"/>
              </a:spcAft>
              <a:buFont typeface="Arial" pitchFamily="34" charset="0"/>
              <a:buNone/>
            </a:pPr>
            <a:endParaRPr lang="fr-FR" sz="1200" i="1" dirty="0" smtClean="0">
              <a:solidFill>
                <a:srgbClr val="0070C0"/>
              </a:solidFill>
            </a:endParaRPr>
          </a:p>
        </p:txBody>
      </p:sp>
      <p:pic>
        <p:nvPicPr>
          <p:cNvPr id="16" name="Picture 3" descr="D:\Data\Downloads\teleinfo-1-compteur-usb-rail-din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76256" y="1340768"/>
            <a:ext cx="1374698" cy="1080120"/>
          </a:xfrm>
          <a:prstGeom prst="round2DiagRect">
            <a:avLst>
              <a:gd name="adj1" fmla="val 17255"/>
              <a:gd name="adj2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Image 13" descr="mic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717032"/>
            <a:ext cx="1440160" cy="1092535"/>
          </a:xfrm>
          <a:prstGeom prst="round2DiagRect">
            <a:avLst>
              <a:gd name="adj1" fmla="val 17255"/>
              <a:gd name="adj2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Espace réservé du contenu 7"/>
          <p:cNvSpPr txBox="1">
            <a:spLocks/>
          </p:cNvSpPr>
          <p:nvPr/>
        </p:nvSpPr>
        <p:spPr bwMode="gray">
          <a:xfrm>
            <a:off x="1907704" y="4221088"/>
            <a:ext cx="1944216" cy="1512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 smtClean="0"/>
              <a:t>L’encodeur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200" i="1" dirty="0" smtClean="0">
                <a:solidFill>
                  <a:schemeClr val="accent1"/>
                </a:solidFill>
              </a:rPr>
              <a:t>Numérise le flux analogique et l’envoie au HP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200" i="1" dirty="0" smtClean="0">
                <a:solidFill>
                  <a:srgbClr val="7030A0"/>
                </a:solidFill>
              </a:rPr>
              <a:t>- Déporté (Citybox)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200" i="1" dirty="0" smtClean="0">
                <a:solidFill>
                  <a:srgbClr val="7030A0"/>
                </a:solidFill>
              </a:rPr>
              <a:t>- A distance (modem ADSL)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200" i="1" dirty="0" smtClean="0">
                <a:solidFill>
                  <a:srgbClr val="7030A0"/>
                </a:solidFill>
              </a:rPr>
              <a:t>- En local (Armoire)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endParaRPr lang="fr-FR" sz="1200" i="1" dirty="0" smtClean="0">
              <a:solidFill>
                <a:srgbClr val="0070C0"/>
              </a:solidFill>
            </a:endParaRP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endParaRPr lang="fr-FR" sz="1400" dirty="0" smtClean="0"/>
          </a:p>
        </p:txBody>
      </p:sp>
      <p:sp>
        <p:nvSpPr>
          <p:cNvPr id="17" name="Espace réservé du contenu 7"/>
          <p:cNvSpPr txBox="1">
            <a:spLocks/>
          </p:cNvSpPr>
          <p:nvPr/>
        </p:nvSpPr>
        <p:spPr bwMode="gray">
          <a:xfrm>
            <a:off x="6804248" y="2492896"/>
            <a:ext cx="1728192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 smtClean="0"/>
              <a:t>La table de mixage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200" i="1" dirty="0" smtClean="0">
                <a:solidFill>
                  <a:schemeClr val="accent1"/>
                </a:solidFill>
              </a:rPr>
              <a:t>Permet d’amplifier le micro, et  de mixer la voix et la musique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200" i="1" dirty="0" smtClean="0">
                <a:solidFill>
                  <a:srgbClr val="7030A0"/>
                </a:solidFill>
              </a:rPr>
              <a:t>A proximité de l’encodeur</a:t>
            </a:r>
            <a:endParaRPr lang="fr-FR" sz="1400" dirty="0" smtClean="0"/>
          </a:p>
        </p:txBody>
      </p:sp>
      <p:pic>
        <p:nvPicPr>
          <p:cNvPr id="18" name="Picture 2" descr="D:\Data\Pictures\CityNMS V2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3528" y="2652465"/>
            <a:ext cx="1296144" cy="1280591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Arrondir un rectangle avec un coin diagonal 18"/>
          <p:cNvSpPr/>
          <p:nvPr/>
        </p:nvSpPr>
        <p:spPr>
          <a:xfrm>
            <a:off x="6372200" y="1196752"/>
            <a:ext cx="2448272" cy="4464496"/>
          </a:xfrm>
          <a:prstGeom prst="round2Diag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372200" y="56612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accent2"/>
                </a:solidFill>
              </a:rPr>
              <a:t>Equipement de sonorisation analogique au choix du client</a:t>
            </a:r>
            <a:endParaRPr lang="fr-FR" sz="12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Architecture globale – une armoire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i="1" smtClean="0"/>
              <a:pPr/>
              <a:t>03/10/2017</a:t>
            </a:fld>
            <a:endParaRPr lang="fr-FR" i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/>
              <a:t>Formation à l’installation de la Solution Citybox</a:t>
            </a:r>
            <a:endParaRPr lang="fr-FR" i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i="1" smtClean="0"/>
              <a:pPr/>
              <a:t>5</a:t>
            </a:fld>
            <a:endParaRPr lang="fr-FR" i="1"/>
          </a:p>
        </p:txBody>
      </p:sp>
      <p:grpSp>
        <p:nvGrpSpPr>
          <p:cNvPr id="63" name="Groupe 62"/>
          <p:cNvGrpSpPr/>
          <p:nvPr/>
        </p:nvGrpSpPr>
        <p:grpSpPr>
          <a:xfrm>
            <a:off x="0" y="2416824"/>
            <a:ext cx="9144000" cy="2956392"/>
            <a:chOff x="0" y="1916832"/>
            <a:chExt cx="9144000" cy="2956392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7176"/>
            <a:stretch>
              <a:fillRect/>
            </a:stretch>
          </p:blipFill>
          <p:spPr bwMode="auto">
            <a:xfrm>
              <a:off x="149902" y="1916832"/>
              <a:ext cx="1461013" cy="2012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0" name="Groupe 99"/>
            <p:cNvGrpSpPr/>
            <p:nvPr/>
          </p:nvGrpSpPr>
          <p:grpSpPr>
            <a:xfrm>
              <a:off x="0" y="1920897"/>
              <a:ext cx="9144000" cy="2936634"/>
              <a:chOff x="179512" y="3356992"/>
              <a:chExt cx="8784976" cy="2664297"/>
            </a:xfrm>
          </p:grpSpPr>
          <p:grpSp>
            <p:nvGrpSpPr>
              <p:cNvPr id="7" name="Groupe 20"/>
              <p:cNvGrpSpPr/>
              <p:nvPr/>
            </p:nvGrpSpPr>
            <p:grpSpPr>
              <a:xfrm>
                <a:off x="1619672" y="3717032"/>
                <a:ext cx="1512168" cy="1152128"/>
                <a:chOff x="6228184" y="4437112"/>
                <a:chExt cx="2736304" cy="1872208"/>
              </a:xfrm>
            </p:grpSpPr>
            <p:pic>
              <p:nvPicPr>
                <p:cNvPr id="12" name="Picture 2" descr="D:\Data\Downloads\Conel_UR5i_V2_Full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 bwMode="auto">
                <a:xfrm>
                  <a:off x="6916074" y="5426403"/>
                  <a:ext cx="1254071" cy="7200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" name="Rectangle à coins arrondis 12"/>
                <p:cNvSpPr/>
                <p:nvPr/>
              </p:nvSpPr>
              <p:spPr>
                <a:xfrm>
                  <a:off x="6228184" y="4437112"/>
                  <a:ext cx="2736304" cy="1872208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i="1"/>
                </a:p>
              </p:txBody>
            </p:sp>
            <p:pic>
              <p:nvPicPr>
                <p:cNvPr id="14" name="Picture 3" descr="D:\Data\Downloads\teleinfo-1-compteur-usb-rail-din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 bwMode="auto">
                <a:xfrm>
                  <a:off x="6415840" y="4508029"/>
                  <a:ext cx="1158942" cy="93550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Image 14" descr="micro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561542" y="4508029"/>
                  <a:ext cx="1152129" cy="8744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" name="Groupe 25"/>
              <p:cNvGrpSpPr/>
              <p:nvPr/>
            </p:nvGrpSpPr>
            <p:grpSpPr>
              <a:xfrm>
                <a:off x="4788024" y="3356992"/>
                <a:ext cx="1008112" cy="2664296"/>
                <a:chOff x="647701" y="3884938"/>
                <a:chExt cx="971972" cy="2568250"/>
              </a:xfrm>
            </p:grpSpPr>
            <p:pic>
              <p:nvPicPr>
                <p:cNvPr id="27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647701" y="3884938"/>
                  <a:ext cx="971972" cy="2568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Image 31" descr="BouyerHPvignett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99592" y="4653136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e 28"/>
              <p:cNvGrpSpPr/>
              <p:nvPr/>
            </p:nvGrpSpPr>
            <p:grpSpPr>
              <a:xfrm>
                <a:off x="6372200" y="3356992"/>
                <a:ext cx="1008112" cy="2664296"/>
                <a:chOff x="647701" y="3884938"/>
                <a:chExt cx="971972" cy="2568250"/>
              </a:xfrm>
            </p:grpSpPr>
            <p:pic>
              <p:nvPicPr>
                <p:cNvPr id="30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647701" y="3884938"/>
                  <a:ext cx="971972" cy="2568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Image 31" descr="BouyerHPvignett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99592" y="4653136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9" name="ZoneTexte 38"/>
              <p:cNvSpPr txBox="1"/>
              <p:nvPr/>
            </p:nvSpPr>
            <p:spPr>
              <a:xfrm>
                <a:off x="179512" y="5157192"/>
                <a:ext cx="1008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i="1" dirty="0" smtClean="0"/>
                  <a:t>Armoire 1</a:t>
                </a:r>
                <a:endParaRPr lang="fr-FR" sz="1100" i="1" dirty="0"/>
              </a:p>
            </p:txBody>
          </p:sp>
          <p:pic>
            <p:nvPicPr>
              <p:cNvPr id="56" name="Image 55" descr="musique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143" r="35714" b="23398"/>
              <a:stretch>
                <a:fillRect/>
              </a:stretch>
            </p:blipFill>
            <p:spPr>
              <a:xfrm>
                <a:off x="6948264" y="4109647"/>
                <a:ext cx="576064" cy="471481"/>
              </a:xfrm>
              <a:prstGeom prst="rect">
                <a:avLst/>
              </a:prstGeom>
            </p:spPr>
          </p:pic>
          <p:pic>
            <p:nvPicPr>
              <p:cNvPr id="57" name="Image 56" descr="musique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143" r="35714" b="23398"/>
              <a:stretch>
                <a:fillRect/>
              </a:stretch>
            </p:blipFill>
            <p:spPr>
              <a:xfrm>
                <a:off x="5364088" y="4077072"/>
                <a:ext cx="576064" cy="471481"/>
              </a:xfrm>
              <a:prstGeom prst="rect">
                <a:avLst/>
              </a:prstGeom>
            </p:spPr>
          </p:pic>
          <p:pic>
            <p:nvPicPr>
              <p:cNvPr id="58" name="Image 57" descr="musique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143" r="35714" b="23398"/>
              <a:stretch>
                <a:fillRect/>
              </a:stretch>
            </p:blipFill>
            <p:spPr>
              <a:xfrm>
                <a:off x="8388424" y="4077072"/>
                <a:ext cx="576064" cy="471481"/>
              </a:xfrm>
              <a:prstGeom prst="rect">
                <a:avLst/>
              </a:prstGeom>
            </p:spPr>
          </p:pic>
          <p:grpSp>
            <p:nvGrpSpPr>
              <p:cNvPr id="59" name="Groupe 28"/>
              <p:cNvGrpSpPr/>
              <p:nvPr/>
            </p:nvGrpSpPr>
            <p:grpSpPr>
              <a:xfrm>
                <a:off x="7812360" y="3356992"/>
                <a:ext cx="1008112" cy="2664296"/>
                <a:chOff x="647701" y="3884938"/>
                <a:chExt cx="971972" cy="2568250"/>
              </a:xfrm>
            </p:grpSpPr>
            <p:pic>
              <p:nvPicPr>
                <p:cNvPr id="60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647701" y="3884938"/>
                  <a:ext cx="971972" cy="2568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1" name="Image 31" descr="BouyerHPvignett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99592" y="4653136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2" name="Image 1" descr="MAT CITYBOX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gray">
              <a:xfrm>
                <a:off x="3347864" y="3356992"/>
                <a:ext cx="1008112" cy="2664296"/>
              </a:xfrm>
              <a:prstGeom prst="rect">
                <a:avLst/>
              </a:prstGeom>
              <a:noFill/>
            </p:spPr>
          </p:pic>
          <p:cxnSp>
            <p:nvCxnSpPr>
              <p:cNvPr id="75" name="Forme 74"/>
              <p:cNvCxnSpPr>
                <a:endCxn id="13" idx="2"/>
              </p:cNvCxnSpPr>
              <p:nvPr/>
            </p:nvCxnSpPr>
            <p:spPr>
              <a:xfrm rot="10800000">
                <a:off x="2375756" y="4869160"/>
                <a:ext cx="1188132" cy="432048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Image 87" descr="note de musique.PNG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25927" t="13543" r="28335" b="11112"/>
              <a:stretch>
                <a:fillRect/>
              </a:stretch>
            </p:blipFill>
            <p:spPr>
              <a:xfrm>
                <a:off x="2712118" y="4325827"/>
                <a:ext cx="216024" cy="352460"/>
              </a:xfrm>
              <a:prstGeom prst="rect">
                <a:avLst/>
              </a:prstGeom>
            </p:spPr>
          </p:pic>
          <p:sp>
            <p:nvSpPr>
              <p:cNvPr id="89" name="ZoneTexte 88"/>
              <p:cNvSpPr txBox="1"/>
              <p:nvPr/>
            </p:nvSpPr>
            <p:spPr>
              <a:xfrm>
                <a:off x="1835696" y="5373216"/>
                <a:ext cx="18002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i="1" dirty="0" smtClean="0">
                    <a:solidFill>
                      <a:schemeClr val="accent1"/>
                    </a:solidFill>
                  </a:rPr>
                  <a:t>Encodeur + source musicale</a:t>
                </a:r>
              </a:p>
              <a:p>
                <a:r>
                  <a:rPr lang="fr-FR" sz="900" i="1" dirty="0" smtClean="0">
                    <a:solidFill>
                      <a:schemeClr val="accent1"/>
                    </a:solidFill>
                  </a:rPr>
                  <a:t>Lien déporté pour être accessible au client</a:t>
                </a:r>
                <a:endParaRPr lang="fr-FR" sz="900" i="1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91" name="Forme 74"/>
              <p:cNvCxnSpPr>
                <a:stCxn id="60" idx="2"/>
                <a:endCxn id="33" idx="2"/>
              </p:cNvCxnSpPr>
              <p:nvPr/>
            </p:nvCxnSpPr>
            <p:spPr>
              <a:xfrm rot="5400000" flipH="1">
                <a:off x="4249669" y="1954543"/>
                <a:ext cx="842431" cy="7291063"/>
              </a:xfrm>
              <a:prstGeom prst="bentConnector3">
                <a:avLst>
                  <a:gd name="adj1" fmla="val -2735"/>
                </a:avLst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e 204"/>
            <p:cNvGrpSpPr/>
            <p:nvPr/>
          </p:nvGrpSpPr>
          <p:grpSpPr>
            <a:xfrm>
              <a:off x="2323287" y="3429630"/>
              <a:ext cx="6368213" cy="1443594"/>
              <a:chOff x="2987824" y="2132856"/>
              <a:chExt cx="5566537" cy="1168130"/>
            </a:xfrm>
          </p:grpSpPr>
          <p:cxnSp>
            <p:nvCxnSpPr>
              <p:cNvPr id="189" name="Connecteur en angle 188"/>
              <p:cNvCxnSpPr/>
              <p:nvPr/>
            </p:nvCxnSpPr>
            <p:spPr>
              <a:xfrm>
                <a:off x="2987824" y="2132856"/>
                <a:ext cx="1008112" cy="504056"/>
              </a:xfrm>
              <a:prstGeom prst="bentConnector3">
                <a:avLst>
                  <a:gd name="adj1" fmla="val -1511"/>
                </a:avLst>
              </a:prstGeom>
              <a:ln w="19050">
                <a:solidFill>
                  <a:srgbClr val="FFFF00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cteur en angle 193"/>
              <p:cNvCxnSpPr>
                <a:endCxn id="60" idx="2"/>
              </p:cNvCxnSpPr>
              <p:nvPr/>
            </p:nvCxnSpPr>
            <p:spPr>
              <a:xfrm>
                <a:off x="4247456" y="3288286"/>
                <a:ext cx="4306905" cy="12700"/>
              </a:xfrm>
              <a:prstGeom prst="bentConnector4">
                <a:avLst>
                  <a:gd name="adj1" fmla="val 44676"/>
                  <a:gd name="adj2" fmla="val -100000"/>
                </a:avLst>
              </a:prstGeom>
              <a:ln w="19050">
                <a:solidFill>
                  <a:srgbClr val="FFFF00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eur en angle 193"/>
              <p:cNvCxnSpPr/>
              <p:nvPr/>
            </p:nvCxnSpPr>
            <p:spPr>
              <a:xfrm rot="5400000" flipH="1" flipV="1">
                <a:off x="3779912" y="2996952"/>
                <a:ext cx="576064" cy="12700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necteur en angle 193"/>
              <p:cNvCxnSpPr/>
              <p:nvPr/>
            </p:nvCxnSpPr>
            <p:spPr>
              <a:xfrm rot="5400000" flipH="1" flipV="1">
                <a:off x="5112060" y="2960948"/>
                <a:ext cx="504056" cy="12700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necteur en angle 193"/>
              <p:cNvCxnSpPr/>
              <p:nvPr/>
            </p:nvCxnSpPr>
            <p:spPr>
              <a:xfrm rot="5400000" flipH="1" flipV="1">
                <a:off x="6558570" y="2954598"/>
                <a:ext cx="504056" cy="12700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cteur en angle 193"/>
              <p:cNvCxnSpPr/>
              <p:nvPr/>
            </p:nvCxnSpPr>
            <p:spPr>
              <a:xfrm rot="5400000" flipH="1" flipV="1">
                <a:off x="7854714" y="2954598"/>
                <a:ext cx="504056" cy="12700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7" name="Connecteur droit 86"/>
          <p:cNvCxnSpPr/>
          <p:nvPr/>
        </p:nvCxnSpPr>
        <p:spPr>
          <a:xfrm>
            <a:off x="3131840" y="5661248"/>
            <a:ext cx="720080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4139952" y="552826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Flux sonore</a:t>
            </a:r>
            <a:endParaRPr lang="fr-FR" sz="1200" dirty="0"/>
          </a:p>
        </p:txBody>
      </p:sp>
      <p:cxnSp>
        <p:nvCxnSpPr>
          <p:cNvPr id="92" name="Forme 74"/>
          <p:cNvCxnSpPr/>
          <p:nvPr/>
        </p:nvCxnSpPr>
        <p:spPr>
          <a:xfrm>
            <a:off x="3203848" y="5877272"/>
            <a:ext cx="648072" cy="0"/>
          </a:xfrm>
          <a:prstGeom prst="straightConnector1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/>
          <p:cNvSpPr txBox="1"/>
          <p:nvPr/>
        </p:nvSpPr>
        <p:spPr>
          <a:xfrm>
            <a:off x="4139952" y="581629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CPL</a:t>
            </a:r>
            <a:endParaRPr lang="fr-FR" sz="1200" dirty="0"/>
          </a:p>
        </p:txBody>
      </p:sp>
      <p:sp>
        <p:nvSpPr>
          <p:cNvPr id="42" name="Rectangle 41"/>
          <p:cNvSpPr/>
          <p:nvPr/>
        </p:nvSpPr>
        <p:spPr>
          <a:xfrm>
            <a:off x="539552" y="98072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 smtClean="0"/>
              <a:t>Réseau Citybox Très Haut Débit 24/24h</a:t>
            </a:r>
          </a:p>
          <a:p>
            <a:pPr>
              <a:spcAft>
                <a:spcPts val="0"/>
              </a:spcAft>
            </a:pPr>
            <a:r>
              <a:rPr lang="fr-FR" i="1" dirty="0" smtClean="0">
                <a:solidFill>
                  <a:schemeClr val="accent1"/>
                </a:solidFill>
              </a:rPr>
              <a:t>Nécessaire pour la gestion de l’allumage des haut-parleur en journée et pour l’activation de fonction (multicast, </a:t>
            </a:r>
            <a:r>
              <a:rPr lang="fr-FR" i="1" smtClean="0">
                <a:solidFill>
                  <a:schemeClr val="accent1"/>
                </a:solidFill>
              </a:rPr>
              <a:t>VLAN,…) dans </a:t>
            </a:r>
            <a:r>
              <a:rPr lang="fr-FR" i="1" dirty="0" smtClean="0">
                <a:solidFill>
                  <a:schemeClr val="accent1"/>
                </a:solidFill>
              </a:rPr>
              <a:t>le CPL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Architecture globale – plusieurs armoires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i="1" smtClean="0"/>
              <a:pPr/>
              <a:t>03/10/2017</a:t>
            </a:fld>
            <a:endParaRPr lang="fr-FR" i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/>
              <a:t>Formation à l’installation de la Solution Citybox</a:t>
            </a:r>
            <a:endParaRPr lang="fr-FR" i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i="1" smtClean="0"/>
              <a:pPr/>
              <a:t>6</a:t>
            </a:fld>
            <a:endParaRPr lang="fr-FR" i="1"/>
          </a:p>
        </p:txBody>
      </p:sp>
      <p:grpSp>
        <p:nvGrpSpPr>
          <p:cNvPr id="3" name="Groupe 112"/>
          <p:cNvGrpSpPr/>
          <p:nvPr/>
        </p:nvGrpSpPr>
        <p:grpSpPr>
          <a:xfrm>
            <a:off x="1151112" y="908720"/>
            <a:ext cx="7992888" cy="2376264"/>
            <a:chOff x="179512" y="836712"/>
            <a:chExt cx="8784976" cy="2664296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7176"/>
            <a:stretch>
              <a:fillRect/>
            </a:stretch>
          </p:blipFill>
          <p:spPr bwMode="auto">
            <a:xfrm>
              <a:off x="323528" y="836712"/>
              <a:ext cx="1403648" cy="182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e 99"/>
            <p:cNvGrpSpPr/>
            <p:nvPr/>
          </p:nvGrpSpPr>
          <p:grpSpPr>
            <a:xfrm>
              <a:off x="179512" y="836712"/>
              <a:ext cx="8784976" cy="2664296"/>
              <a:chOff x="179512" y="3356992"/>
              <a:chExt cx="8784976" cy="2664296"/>
            </a:xfrm>
          </p:grpSpPr>
          <p:grpSp>
            <p:nvGrpSpPr>
              <p:cNvPr id="8" name="Groupe 20"/>
              <p:cNvGrpSpPr/>
              <p:nvPr/>
            </p:nvGrpSpPr>
            <p:grpSpPr>
              <a:xfrm>
                <a:off x="1619672" y="3717032"/>
                <a:ext cx="1512168" cy="1152128"/>
                <a:chOff x="6228184" y="4437112"/>
                <a:chExt cx="2736304" cy="1872208"/>
              </a:xfrm>
            </p:grpSpPr>
            <p:pic>
              <p:nvPicPr>
                <p:cNvPr id="12" name="Picture 2" descr="D:\Data\Downloads\Conel_UR5i_V2_Full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 bwMode="auto">
                <a:xfrm>
                  <a:off x="6916074" y="5426403"/>
                  <a:ext cx="1254071" cy="7200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" name="Rectangle à coins arrondis 12"/>
                <p:cNvSpPr/>
                <p:nvPr/>
              </p:nvSpPr>
              <p:spPr>
                <a:xfrm>
                  <a:off x="6228184" y="4437112"/>
                  <a:ext cx="2736304" cy="1872208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i="1"/>
                </a:p>
              </p:txBody>
            </p:sp>
            <p:pic>
              <p:nvPicPr>
                <p:cNvPr id="14" name="Picture 3" descr="D:\Data\Downloads\teleinfo-1-compteur-usb-rail-din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 bwMode="auto">
                <a:xfrm>
                  <a:off x="6415840" y="4508029"/>
                  <a:ext cx="1158942" cy="93550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Image 14" descr="micro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561542" y="4508029"/>
                  <a:ext cx="1152129" cy="8744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" name="Groupe 25"/>
              <p:cNvGrpSpPr/>
              <p:nvPr/>
            </p:nvGrpSpPr>
            <p:grpSpPr>
              <a:xfrm>
                <a:off x="4788024" y="3356992"/>
                <a:ext cx="1008112" cy="2664296"/>
                <a:chOff x="647701" y="3884938"/>
                <a:chExt cx="971972" cy="2568250"/>
              </a:xfrm>
            </p:grpSpPr>
            <p:pic>
              <p:nvPicPr>
                <p:cNvPr id="27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647701" y="3884938"/>
                  <a:ext cx="971972" cy="2568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Image 31" descr="BouyerHPvignett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99592" y="4653136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0" name="Groupe 28"/>
              <p:cNvGrpSpPr/>
              <p:nvPr/>
            </p:nvGrpSpPr>
            <p:grpSpPr>
              <a:xfrm>
                <a:off x="6372200" y="3356992"/>
                <a:ext cx="1008112" cy="2664296"/>
                <a:chOff x="647701" y="3884938"/>
                <a:chExt cx="971972" cy="2568250"/>
              </a:xfrm>
            </p:grpSpPr>
            <p:pic>
              <p:nvPicPr>
                <p:cNvPr id="30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647701" y="3884938"/>
                  <a:ext cx="971972" cy="2568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Image 31" descr="BouyerHPvignett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99592" y="4653136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9" name="ZoneTexte 38"/>
              <p:cNvSpPr txBox="1"/>
              <p:nvPr/>
            </p:nvSpPr>
            <p:spPr>
              <a:xfrm>
                <a:off x="179512" y="5157192"/>
                <a:ext cx="1008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i="1" dirty="0" smtClean="0"/>
                  <a:t>Armoire 1</a:t>
                </a:r>
                <a:endParaRPr lang="fr-FR" sz="1100" i="1" dirty="0"/>
              </a:p>
            </p:txBody>
          </p:sp>
          <p:pic>
            <p:nvPicPr>
              <p:cNvPr id="56" name="Image 55" descr="musique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143" r="35714" b="23398"/>
              <a:stretch>
                <a:fillRect/>
              </a:stretch>
            </p:blipFill>
            <p:spPr>
              <a:xfrm>
                <a:off x="6948264" y="4109647"/>
                <a:ext cx="576064" cy="471481"/>
              </a:xfrm>
              <a:prstGeom prst="rect">
                <a:avLst/>
              </a:prstGeom>
            </p:spPr>
          </p:pic>
          <p:pic>
            <p:nvPicPr>
              <p:cNvPr id="57" name="Image 56" descr="musique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143" r="35714" b="23398"/>
              <a:stretch>
                <a:fillRect/>
              </a:stretch>
            </p:blipFill>
            <p:spPr>
              <a:xfrm>
                <a:off x="5364088" y="4077072"/>
                <a:ext cx="576064" cy="471481"/>
              </a:xfrm>
              <a:prstGeom prst="rect">
                <a:avLst/>
              </a:prstGeom>
            </p:spPr>
          </p:pic>
          <p:pic>
            <p:nvPicPr>
              <p:cNvPr id="58" name="Image 57" descr="musique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143" r="35714" b="23398"/>
              <a:stretch>
                <a:fillRect/>
              </a:stretch>
            </p:blipFill>
            <p:spPr>
              <a:xfrm>
                <a:off x="8388424" y="4077072"/>
                <a:ext cx="576064" cy="471481"/>
              </a:xfrm>
              <a:prstGeom prst="rect">
                <a:avLst/>
              </a:prstGeom>
            </p:spPr>
          </p:pic>
          <p:grpSp>
            <p:nvGrpSpPr>
              <p:cNvPr id="11" name="Groupe 28"/>
              <p:cNvGrpSpPr/>
              <p:nvPr/>
            </p:nvGrpSpPr>
            <p:grpSpPr>
              <a:xfrm>
                <a:off x="7812360" y="3356992"/>
                <a:ext cx="1008112" cy="2664296"/>
                <a:chOff x="647701" y="3884938"/>
                <a:chExt cx="971972" cy="2568250"/>
              </a:xfrm>
            </p:grpSpPr>
            <p:pic>
              <p:nvPicPr>
                <p:cNvPr id="60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647701" y="3884938"/>
                  <a:ext cx="971972" cy="2568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1" name="Image 31" descr="BouyerHPvignett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99592" y="4653136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2" name="Image 1" descr="MAT CITYBOX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gray">
              <a:xfrm>
                <a:off x="3347864" y="3356992"/>
                <a:ext cx="1008112" cy="2664296"/>
              </a:xfrm>
              <a:prstGeom prst="rect">
                <a:avLst/>
              </a:prstGeom>
              <a:noFill/>
            </p:spPr>
          </p:pic>
          <p:cxnSp>
            <p:nvCxnSpPr>
              <p:cNvPr id="75" name="Forme 74"/>
              <p:cNvCxnSpPr>
                <a:endCxn id="13" idx="2"/>
              </p:cNvCxnSpPr>
              <p:nvPr/>
            </p:nvCxnSpPr>
            <p:spPr>
              <a:xfrm rot="10800000">
                <a:off x="2375756" y="4869160"/>
                <a:ext cx="1188132" cy="432048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Image 87" descr="note de musique.PNG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25927" t="13543" r="28335" b="11112"/>
              <a:stretch>
                <a:fillRect/>
              </a:stretch>
            </p:blipFill>
            <p:spPr>
              <a:xfrm>
                <a:off x="2712118" y="4325827"/>
                <a:ext cx="216024" cy="352460"/>
              </a:xfrm>
              <a:prstGeom prst="rect">
                <a:avLst/>
              </a:prstGeom>
            </p:spPr>
          </p:pic>
          <p:sp>
            <p:nvSpPr>
              <p:cNvPr id="89" name="ZoneTexte 88"/>
              <p:cNvSpPr txBox="1"/>
              <p:nvPr/>
            </p:nvSpPr>
            <p:spPr>
              <a:xfrm>
                <a:off x="1835696" y="5373216"/>
                <a:ext cx="18002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i="1" dirty="0" smtClean="0">
                    <a:solidFill>
                      <a:schemeClr val="accent1"/>
                    </a:solidFill>
                  </a:rPr>
                  <a:t>Encodeur + source musicale</a:t>
                </a:r>
              </a:p>
              <a:p>
                <a:r>
                  <a:rPr lang="fr-FR" sz="900" i="1" dirty="0" smtClean="0">
                    <a:solidFill>
                      <a:schemeClr val="accent1"/>
                    </a:solidFill>
                  </a:rPr>
                  <a:t>Lien déporté pour être accessible au client</a:t>
                </a:r>
                <a:endParaRPr lang="fr-FR" sz="900" i="1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91" name="Forme 74"/>
              <p:cNvCxnSpPr>
                <a:stCxn id="60" idx="2"/>
                <a:endCxn id="33" idx="2"/>
              </p:cNvCxnSpPr>
              <p:nvPr/>
            </p:nvCxnSpPr>
            <p:spPr>
              <a:xfrm rot="5400000" flipH="1">
                <a:off x="4251513" y="1956385"/>
                <a:ext cx="838742" cy="7291064"/>
              </a:xfrm>
              <a:prstGeom prst="bentConnector3">
                <a:avLst>
                  <a:gd name="adj1" fmla="val 3701"/>
                </a:avLst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e 169"/>
          <p:cNvGrpSpPr/>
          <p:nvPr/>
        </p:nvGrpSpPr>
        <p:grpSpPr>
          <a:xfrm>
            <a:off x="0" y="4725144"/>
            <a:ext cx="936104" cy="801380"/>
            <a:chOff x="179512" y="5085184"/>
            <a:chExt cx="936104" cy="801380"/>
          </a:xfrm>
        </p:grpSpPr>
        <p:pic>
          <p:nvPicPr>
            <p:cNvPr id="34" name="Picture 3" descr="D:\Data\Downloads\teleinfo-1-compteur-usb-rail-din.jpg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179512" y="5085184"/>
              <a:ext cx="936104" cy="622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ZoneTexte 127"/>
            <p:cNvSpPr txBox="1"/>
            <p:nvPr/>
          </p:nvSpPr>
          <p:spPr>
            <a:xfrm>
              <a:off x="179512" y="551723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i="1" dirty="0" smtClean="0">
                  <a:solidFill>
                    <a:schemeClr val="accent1"/>
                  </a:solidFill>
                </a:rPr>
                <a:t>Relai</a:t>
              </a:r>
            </a:p>
            <a:p>
              <a:r>
                <a:rPr lang="fr-FR" sz="900" i="1" dirty="0" smtClean="0">
                  <a:solidFill>
                    <a:schemeClr val="accent1"/>
                  </a:solidFill>
                </a:rPr>
                <a:t>A l’armoire</a:t>
              </a:r>
              <a:endParaRPr lang="fr-FR" sz="9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Groupe 131"/>
          <p:cNvGrpSpPr/>
          <p:nvPr/>
        </p:nvGrpSpPr>
        <p:grpSpPr>
          <a:xfrm>
            <a:off x="0" y="1340768"/>
            <a:ext cx="964484" cy="734888"/>
            <a:chOff x="1043608" y="4221088"/>
            <a:chExt cx="964484" cy="734888"/>
          </a:xfrm>
        </p:grpSpPr>
        <p:pic>
          <p:nvPicPr>
            <p:cNvPr id="130" name="Image 129" descr="one540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3608" y="4221088"/>
              <a:ext cx="964484" cy="432048"/>
            </a:xfrm>
            <a:prstGeom prst="rect">
              <a:avLst/>
            </a:prstGeom>
          </p:spPr>
        </p:pic>
        <p:sp>
          <p:nvSpPr>
            <p:cNvPr id="131" name="ZoneTexte 130"/>
            <p:cNvSpPr txBox="1"/>
            <p:nvPr/>
          </p:nvSpPr>
          <p:spPr>
            <a:xfrm>
              <a:off x="1043608" y="4725144"/>
              <a:ext cx="9361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i="1" dirty="0" smtClean="0">
                  <a:solidFill>
                    <a:schemeClr val="accent1"/>
                  </a:solidFill>
                </a:rPr>
                <a:t>Modem ADSL</a:t>
              </a:r>
              <a:endParaRPr lang="fr-FR" sz="9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e 132"/>
          <p:cNvGrpSpPr/>
          <p:nvPr/>
        </p:nvGrpSpPr>
        <p:grpSpPr>
          <a:xfrm>
            <a:off x="0" y="4005064"/>
            <a:ext cx="964484" cy="734888"/>
            <a:chOff x="1043608" y="4221088"/>
            <a:chExt cx="964484" cy="734888"/>
          </a:xfrm>
        </p:grpSpPr>
        <p:pic>
          <p:nvPicPr>
            <p:cNvPr id="134" name="Image 133" descr="one540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3608" y="4221088"/>
              <a:ext cx="964484" cy="432048"/>
            </a:xfrm>
            <a:prstGeom prst="rect">
              <a:avLst/>
            </a:prstGeom>
          </p:spPr>
        </p:pic>
        <p:sp>
          <p:nvSpPr>
            <p:cNvPr id="135" name="ZoneTexte 134"/>
            <p:cNvSpPr txBox="1"/>
            <p:nvPr/>
          </p:nvSpPr>
          <p:spPr>
            <a:xfrm>
              <a:off x="1043608" y="4725144"/>
              <a:ext cx="9361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i="1" dirty="0" smtClean="0">
                  <a:solidFill>
                    <a:schemeClr val="accent1"/>
                  </a:solidFill>
                </a:rPr>
                <a:t>Modem ADSL</a:t>
              </a:r>
              <a:endParaRPr lang="fr-FR" sz="9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Groupe 141"/>
          <p:cNvGrpSpPr/>
          <p:nvPr/>
        </p:nvGrpSpPr>
        <p:grpSpPr>
          <a:xfrm>
            <a:off x="1151112" y="3933056"/>
            <a:ext cx="7992888" cy="2376264"/>
            <a:chOff x="179512" y="836712"/>
            <a:chExt cx="8784976" cy="2664296"/>
          </a:xfrm>
        </p:grpSpPr>
        <p:pic>
          <p:nvPicPr>
            <p:cNvPr id="1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7176"/>
            <a:stretch>
              <a:fillRect/>
            </a:stretch>
          </p:blipFill>
          <p:spPr bwMode="auto">
            <a:xfrm>
              <a:off x="323528" y="836712"/>
              <a:ext cx="1403648" cy="182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Groupe 99"/>
            <p:cNvGrpSpPr/>
            <p:nvPr/>
          </p:nvGrpSpPr>
          <p:grpSpPr>
            <a:xfrm>
              <a:off x="179512" y="836712"/>
              <a:ext cx="8784976" cy="2664296"/>
              <a:chOff x="179512" y="3356992"/>
              <a:chExt cx="8784976" cy="2664296"/>
            </a:xfrm>
          </p:grpSpPr>
          <p:grpSp>
            <p:nvGrpSpPr>
              <p:cNvPr id="21" name="Groupe 25"/>
              <p:cNvGrpSpPr/>
              <p:nvPr/>
            </p:nvGrpSpPr>
            <p:grpSpPr>
              <a:xfrm>
                <a:off x="4788024" y="3356992"/>
                <a:ext cx="1008112" cy="2664296"/>
                <a:chOff x="647701" y="3884938"/>
                <a:chExt cx="971972" cy="2568250"/>
              </a:xfrm>
            </p:grpSpPr>
            <p:pic>
              <p:nvPicPr>
                <p:cNvPr id="162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647701" y="3884938"/>
                  <a:ext cx="971972" cy="2568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3" name="Image 31" descr="BouyerHPvignett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99592" y="4653136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2" name="Groupe 28"/>
              <p:cNvGrpSpPr/>
              <p:nvPr/>
            </p:nvGrpSpPr>
            <p:grpSpPr>
              <a:xfrm>
                <a:off x="6372200" y="3356992"/>
                <a:ext cx="1008112" cy="2664296"/>
                <a:chOff x="647701" y="3884938"/>
                <a:chExt cx="971972" cy="2568250"/>
              </a:xfrm>
            </p:grpSpPr>
            <p:pic>
              <p:nvPicPr>
                <p:cNvPr id="160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647701" y="3884938"/>
                  <a:ext cx="971972" cy="2568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1" name="Image 31" descr="BouyerHPvignett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99592" y="4653136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48" name="ZoneTexte 147"/>
              <p:cNvSpPr txBox="1"/>
              <p:nvPr/>
            </p:nvSpPr>
            <p:spPr>
              <a:xfrm>
                <a:off x="179512" y="5157192"/>
                <a:ext cx="1008112" cy="293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i="1" dirty="0" smtClean="0"/>
                  <a:t>Armoire 2</a:t>
                </a:r>
                <a:endParaRPr lang="fr-FR" sz="1100" i="1" dirty="0"/>
              </a:p>
            </p:txBody>
          </p:sp>
          <p:pic>
            <p:nvPicPr>
              <p:cNvPr id="149" name="Image 148" descr="musique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143" r="35714" b="23398"/>
              <a:stretch>
                <a:fillRect/>
              </a:stretch>
            </p:blipFill>
            <p:spPr>
              <a:xfrm>
                <a:off x="6948264" y="4109647"/>
                <a:ext cx="576064" cy="471481"/>
              </a:xfrm>
              <a:prstGeom prst="rect">
                <a:avLst/>
              </a:prstGeom>
            </p:spPr>
          </p:pic>
          <p:pic>
            <p:nvPicPr>
              <p:cNvPr id="150" name="Image 149" descr="musique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143" r="35714" b="23398"/>
              <a:stretch>
                <a:fillRect/>
              </a:stretch>
            </p:blipFill>
            <p:spPr>
              <a:xfrm>
                <a:off x="5364088" y="4077072"/>
                <a:ext cx="576064" cy="471481"/>
              </a:xfrm>
              <a:prstGeom prst="rect">
                <a:avLst/>
              </a:prstGeom>
            </p:spPr>
          </p:pic>
          <p:pic>
            <p:nvPicPr>
              <p:cNvPr id="151" name="Image 150" descr="musique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143" r="35714" b="23398"/>
              <a:stretch>
                <a:fillRect/>
              </a:stretch>
            </p:blipFill>
            <p:spPr>
              <a:xfrm>
                <a:off x="8388424" y="4077072"/>
                <a:ext cx="576064" cy="471481"/>
              </a:xfrm>
              <a:prstGeom prst="rect">
                <a:avLst/>
              </a:prstGeom>
            </p:spPr>
          </p:pic>
          <p:grpSp>
            <p:nvGrpSpPr>
              <p:cNvPr id="23" name="Groupe 28"/>
              <p:cNvGrpSpPr/>
              <p:nvPr/>
            </p:nvGrpSpPr>
            <p:grpSpPr>
              <a:xfrm>
                <a:off x="7812360" y="3356992"/>
                <a:ext cx="1008112" cy="2664296"/>
                <a:chOff x="647701" y="3884938"/>
                <a:chExt cx="971972" cy="2568250"/>
              </a:xfrm>
            </p:grpSpPr>
            <p:pic>
              <p:nvPicPr>
                <p:cNvPr id="158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647701" y="3884938"/>
                  <a:ext cx="971972" cy="2568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9" name="Image 31" descr="BouyerHPvignett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99592" y="4653136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53" name="Image 1" descr="MAT CITYBOX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gray">
              <a:xfrm>
                <a:off x="3347864" y="3356992"/>
                <a:ext cx="1008112" cy="2664296"/>
              </a:xfrm>
              <a:prstGeom prst="rect">
                <a:avLst/>
              </a:prstGeom>
              <a:noFill/>
            </p:spPr>
          </p:pic>
          <p:cxnSp>
            <p:nvCxnSpPr>
              <p:cNvPr id="157" name="Forme 74"/>
              <p:cNvCxnSpPr>
                <a:stCxn id="158" idx="2"/>
                <a:endCxn id="143" idx="2"/>
              </p:cNvCxnSpPr>
              <p:nvPr/>
            </p:nvCxnSpPr>
            <p:spPr>
              <a:xfrm rot="5400000" flipH="1">
                <a:off x="4251513" y="1956385"/>
                <a:ext cx="838742" cy="7291064"/>
              </a:xfrm>
              <a:prstGeom prst="bentConnector3">
                <a:avLst>
                  <a:gd name="adj1" fmla="val 3701"/>
                </a:avLst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8" name="Image 31" descr="BouyerHPvignet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653136"/>
            <a:ext cx="271806" cy="266501"/>
          </a:xfrm>
          <a:prstGeom prst="rect">
            <a:avLst/>
          </a:prstGeom>
          <a:noFill/>
        </p:spPr>
      </p:pic>
      <p:pic>
        <p:nvPicPr>
          <p:cNvPr id="169" name="Image 168" descr="musique.PNG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143" r="35714" b="23398"/>
          <a:stretch>
            <a:fillRect/>
          </a:stretch>
        </p:blipFill>
        <p:spPr>
          <a:xfrm>
            <a:off x="4355976" y="4581128"/>
            <a:ext cx="524124" cy="420510"/>
          </a:xfrm>
          <a:prstGeom prst="rect">
            <a:avLst/>
          </a:prstGeom>
        </p:spPr>
      </p:pic>
      <p:cxnSp>
        <p:nvCxnSpPr>
          <p:cNvPr id="172" name="Connecteur droit 171"/>
          <p:cNvCxnSpPr/>
          <p:nvPr/>
        </p:nvCxnSpPr>
        <p:spPr>
          <a:xfrm>
            <a:off x="251520" y="3573016"/>
            <a:ext cx="8712968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Forme 176"/>
          <p:cNvCxnSpPr/>
          <p:nvPr/>
        </p:nvCxnSpPr>
        <p:spPr>
          <a:xfrm flipV="1">
            <a:off x="971600" y="4293096"/>
            <a:ext cx="28380" cy="743266"/>
          </a:xfrm>
          <a:prstGeom prst="bentConnector3">
            <a:avLst>
              <a:gd name="adj1" fmla="val 90549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04"/>
          <p:cNvGrpSpPr/>
          <p:nvPr/>
        </p:nvGrpSpPr>
        <p:grpSpPr>
          <a:xfrm>
            <a:off x="3181927" y="2132856"/>
            <a:ext cx="5566537" cy="1164828"/>
            <a:chOff x="2987824" y="2132856"/>
            <a:chExt cx="5566537" cy="1164828"/>
          </a:xfrm>
        </p:grpSpPr>
        <p:cxnSp>
          <p:nvCxnSpPr>
            <p:cNvPr id="189" name="Connecteur en angle 188"/>
            <p:cNvCxnSpPr/>
            <p:nvPr/>
          </p:nvCxnSpPr>
          <p:spPr>
            <a:xfrm>
              <a:off x="2987824" y="2132856"/>
              <a:ext cx="1008112" cy="504056"/>
            </a:xfrm>
            <a:prstGeom prst="bentConnector3">
              <a:avLst>
                <a:gd name="adj1" fmla="val -1511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en angle 193"/>
            <p:cNvCxnSpPr>
              <a:endCxn id="60" idx="2"/>
            </p:cNvCxnSpPr>
            <p:nvPr/>
          </p:nvCxnSpPr>
          <p:spPr>
            <a:xfrm>
              <a:off x="4247456" y="3284984"/>
              <a:ext cx="4306905" cy="12700"/>
            </a:xfrm>
            <a:prstGeom prst="bentConnector4">
              <a:avLst>
                <a:gd name="adj1" fmla="val 44676"/>
                <a:gd name="adj2" fmla="val -100000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en angle 193"/>
            <p:cNvCxnSpPr/>
            <p:nvPr/>
          </p:nvCxnSpPr>
          <p:spPr>
            <a:xfrm rot="5400000" flipH="1" flipV="1">
              <a:off x="3779912" y="2996952"/>
              <a:ext cx="576064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en angle 193"/>
            <p:cNvCxnSpPr/>
            <p:nvPr/>
          </p:nvCxnSpPr>
          <p:spPr>
            <a:xfrm rot="5400000" flipH="1" flipV="1">
              <a:off x="5112060" y="2960948"/>
              <a:ext cx="504056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en angle 193"/>
            <p:cNvCxnSpPr/>
            <p:nvPr/>
          </p:nvCxnSpPr>
          <p:spPr>
            <a:xfrm rot="5400000" flipH="1" flipV="1">
              <a:off x="6558570" y="2954598"/>
              <a:ext cx="504056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en angle 193"/>
            <p:cNvCxnSpPr/>
            <p:nvPr/>
          </p:nvCxnSpPr>
          <p:spPr>
            <a:xfrm rot="5400000" flipH="1" flipV="1">
              <a:off x="7854714" y="2954598"/>
              <a:ext cx="504056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28"/>
          <p:cNvGrpSpPr/>
          <p:nvPr/>
        </p:nvGrpSpPr>
        <p:grpSpPr>
          <a:xfrm>
            <a:off x="1115616" y="5013176"/>
            <a:ext cx="7461259" cy="1272958"/>
            <a:chOff x="913590" y="2024726"/>
            <a:chExt cx="7461259" cy="1272958"/>
          </a:xfrm>
        </p:grpSpPr>
        <p:cxnSp>
          <p:nvCxnSpPr>
            <p:cNvPr id="230" name="Connecteur en angle 229"/>
            <p:cNvCxnSpPr>
              <a:stCxn id="34" idx="3"/>
            </p:cNvCxnSpPr>
            <p:nvPr/>
          </p:nvCxnSpPr>
          <p:spPr>
            <a:xfrm>
              <a:off x="913590" y="2024726"/>
              <a:ext cx="3131840" cy="1272958"/>
            </a:xfrm>
            <a:prstGeom prst="bentConnector3">
              <a:avLst>
                <a:gd name="adj1" fmla="val 25850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eur en angle 193"/>
            <p:cNvCxnSpPr/>
            <p:nvPr/>
          </p:nvCxnSpPr>
          <p:spPr>
            <a:xfrm>
              <a:off x="4067944" y="3284984"/>
              <a:ext cx="4306905" cy="12700"/>
            </a:xfrm>
            <a:prstGeom prst="bentConnector4">
              <a:avLst>
                <a:gd name="adj1" fmla="val 44676"/>
                <a:gd name="adj2" fmla="val -100000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en angle 193"/>
            <p:cNvCxnSpPr/>
            <p:nvPr/>
          </p:nvCxnSpPr>
          <p:spPr>
            <a:xfrm rot="5400000" flipH="1" flipV="1">
              <a:off x="3779912" y="2996952"/>
              <a:ext cx="576064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en angle 193"/>
            <p:cNvCxnSpPr/>
            <p:nvPr/>
          </p:nvCxnSpPr>
          <p:spPr>
            <a:xfrm rot="5400000" flipH="1" flipV="1">
              <a:off x="5112060" y="2960948"/>
              <a:ext cx="504056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en angle 193"/>
            <p:cNvCxnSpPr/>
            <p:nvPr/>
          </p:nvCxnSpPr>
          <p:spPr>
            <a:xfrm rot="5400000" flipH="1" flipV="1">
              <a:off x="6558570" y="2954598"/>
              <a:ext cx="504056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en angle 193"/>
            <p:cNvCxnSpPr/>
            <p:nvPr/>
          </p:nvCxnSpPr>
          <p:spPr>
            <a:xfrm rot="5400000" flipH="1" flipV="1">
              <a:off x="7854714" y="2954598"/>
              <a:ext cx="504056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Connecteur en angle 213"/>
          <p:cNvCxnSpPr/>
          <p:nvPr/>
        </p:nvCxnSpPr>
        <p:spPr>
          <a:xfrm rot="16200000" flipH="1">
            <a:off x="3415080" y="1840032"/>
            <a:ext cx="540884" cy="1052876"/>
          </a:xfrm>
          <a:prstGeom prst="bentConnector2">
            <a:avLst/>
          </a:prstGeom>
          <a:ln w="19050">
            <a:solidFill>
              <a:schemeClr val="accent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en angle 218"/>
          <p:cNvCxnSpPr/>
          <p:nvPr/>
        </p:nvCxnSpPr>
        <p:spPr>
          <a:xfrm>
            <a:off x="1115616" y="1700808"/>
            <a:ext cx="2893306" cy="1584175"/>
          </a:xfrm>
          <a:prstGeom prst="bentConnector3">
            <a:avLst>
              <a:gd name="adj1" fmla="val 27760"/>
            </a:avLst>
          </a:prstGeom>
          <a:ln w="19050"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en angle 193"/>
          <p:cNvCxnSpPr/>
          <p:nvPr/>
        </p:nvCxnSpPr>
        <p:spPr>
          <a:xfrm rot="5400000" flipH="1" flipV="1">
            <a:off x="3989586" y="2990602"/>
            <a:ext cx="576064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en angle 251"/>
          <p:cNvCxnSpPr>
            <a:stCxn id="130" idx="2"/>
            <a:endCxn id="134" idx="0"/>
          </p:cNvCxnSpPr>
          <p:nvPr/>
        </p:nvCxnSpPr>
        <p:spPr>
          <a:xfrm rot="5400000">
            <a:off x="-633882" y="2888940"/>
            <a:ext cx="2232248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Forme 176"/>
          <p:cNvCxnSpPr/>
          <p:nvPr/>
        </p:nvCxnSpPr>
        <p:spPr>
          <a:xfrm flipV="1">
            <a:off x="971600" y="4293096"/>
            <a:ext cx="28380" cy="743266"/>
          </a:xfrm>
          <a:prstGeom prst="bentConnector3">
            <a:avLst>
              <a:gd name="adj1" fmla="val 905497"/>
            </a:avLst>
          </a:prstGeom>
          <a:ln w="19050"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Etapes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395536" y="836712"/>
          <a:ext cx="849694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724128" y="328498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Exploitant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95936" y="386104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Exploitant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08720"/>
            <a:ext cx="8118000" cy="1800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dirty="0" smtClean="0"/>
              <a:t>Pré-requis: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 smtClean="0"/>
              <a:t>Mise en service télégestion de l’éclairage public avec Citybox THD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 smtClean="0"/>
              <a:t>Ingénierie CPL THD Service sonorisation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 smtClean="0"/>
              <a:t>Ingénierie réseau (interconnexion d’armoires)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 smtClean="0"/>
              <a:t>Etude d’implantation du service sonorisation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 smtClean="0"/>
              <a:t>Ingénierie sonorisation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96336" y="270892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Exploitant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11760" y="494116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Equipe Citybox et Axione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7584" y="622802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Exploitant</a:t>
            </a:r>
            <a:endParaRPr lang="fr-FR" sz="1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Synthèse/ 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028456" cy="523829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Citer deux des avantages de la solution de sonorisation avec Citybox.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Souple et modulable</a:t>
            </a:r>
            <a:endParaRPr lang="fr-FR" sz="800" i="1" dirty="0" smtClean="0">
              <a:solidFill>
                <a:schemeClr val="accent1"/>
              </a:solidFill>
            </a:endParaRP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Disponible à tout moment et adaptable aux différents types d’</a:t>
            </a:r>
            <a:r>
              <a:rPr lang="fr-FR" dirty="0">
                <a:solidFill>
                  <a:schemeClr val="accent1"/>
                </a:solidFill>
              </a:rPr>
              <a:t>é</a:t>
            </a:r>
            <a:r>
              <a:rPr lang="fr-FR" dirty="0" smtClean="0">
                <a:solidFill>
                  <a:schemeClr val="accent1"/>
                </a:solidFill>
              </a:rPr>
              <a:t>vènement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Configuration point à point et à distance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Esthétique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Infrastructure simplifiée</a:t>
            </a:r>
          </a:p>
          <a:p>
            <a:pPr lvl="1"/>
            <a:endParaRPr lang="fr-FR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 quoi sert un encodeur?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Un encodeur sert à numériser le flux analogique venant d’une source audio (table de mixage, micro HF,…) et l’envoie au HP</a:t>
            </a:r>
          </a:p>
          <a:p>
            <a:pPr marL="342900" lvl="1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Comment diffuser le même flux audio sur 2 armoires différentes?</a:t>
            </a:r>
          </a:p>
          <a:p>
            <a:pPr marL="342900" lvl="1" indent="-342900">
              <a:spcAft>
                <a:spcPts val="2050"/>
              </a:spcAft>
            </a:pPr>
            <a:r>
              <a:rPr lang="fr-FR" dirty="0" smtClean="0">
                <a:solidFill>
                  <a:schemeClr val="accent1"/>
                </a:solidFill>
              </a:rPr>
              <a:t>Par l’intermédiaire d’un encodeur et d’un relai relié par un lien de télécommunication (modem ADSL)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Entre quels étapes intervient la pose des équipements?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Après la configuration des équipements et les réglages de mise en service.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2FB-CB9A-4C67-A2E8-1EB50A5223FC}" type="datetime1">
              <a:rPr lang="fr-FR" smtClean="0"/>
              <a:pPr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 CityBox Sonorisation - INGENIERIE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Affichage à l'écran (4:3)</PresentationFormat>
  <Paragraphs>129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Objectif du document</vt:lpstr>
      <vt:lpstr>Intérêt de la solution</vt:lpstr>
      <vt:lpstr>Equipements sonorisation</vt:lpstr>
      <vt:lpstr>Architecture globale – une armoire</vt:lpstr>
      <vt:lpstr>Architecture globale – plusieurs armoires</vt:lpstr>
      <vt:lpstr>Etapes</vt:lpstr>
      <vt:lpstr>Synthèse/ Points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PIERRET, Robin</cp:lastModifiedBy>
  <cp:revision>880</cp:revision>
  <cp:lastPrinted>2015-08-28T15:27:18Z</cp:lastPrinted>
  <dcterms:created xsi:type="dcterms:W3CDTF">2012-06-19T08:22:40Z</dcterms:created>
  <dcterms:modified xsi:type="dcterms:W3CDTF">2017-10-03T08:53:34Z</dcterms:modified>
</cp:coreProperties>
</file>