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8"/>
  </p:notesMasterIdLst>
  <p:sldIdLst>
    <p:sldId id="293" r:id="rId3"/>
    <p:sldId id="294" r:id="rId4"/>
    <p:sldId id="288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5" r:id="rId15"/>
    <p:sldId id="306" r:id="rId16"/>
    <p:sldId id="292" r:id="rId17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918">
          <p15:clr>
            <a:srgbClr val="A4A3A4"/>
          </p15:clr>
        </p15:guide>
        <p15:guide id="3" orient="horz" pos="2624">
          <p15:clr>
            <a:srgbClr val="A4A3A4"/>
          </p15:clr>
        </p15:guide>
        <p15:guide id="4" pos="2880">
          <p15:clr>
            <a:srgbClr val="A4A3A4"/>
          </p15:clr>
        </p15:guide>
        <p15:guide id="5" pos="552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chard ANCELIN" initials="RA" lastIdx="3" clrIdx="0">
    <p:extLst>
      <p:ext uri="{19B8F6BF-5375-455C-9EA6-DF929625EA0E}">
        <p15:presenceInfo xmlns:p15="http://schemas.microsoft.com/office/powerpoint/2012/main" userId="Richard ANCEL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005CA9"/>
    <a:srgbClr val="E3003C"/>
    <a:srgbClr val="A31781"/>
    <a:srgbClr val="00A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35" autoAdjust="0"/>
    <p:restoredTop sz="89179" autoAdjust="0"/>
  </p:normalViewPr>
  <p:slideViewPr>
    <p:cSldViewPr>
      <p:cViewPr>
        <p:scale>
          <a:sx n="192" d="100"/>
          <a:sy n="192" d="100"/>
        </p:scale>
        <p:origin x="-1248" y="-1888"/>
      </p:cViewPr>
      <p:guideLst>
        <p:guide orient="horz" pos="2160"/>
        <p:guide orient="horz" pos="3918"/>
        <p:guide orient="horz" pos="2624"/>
        <p:guide pos="2880"/>
        <p:guide pos="5522"/>
      </p:guideLst>
    </p:cSldViewPr>
  </p:slideViewPr>
  <p:outlineViewPr>
    <p:cViewPr>
      <p:scale>
        <a:sx n="33" d="100"/>
        <a:sy n="33" d="100"/>
      </p:scale>
      <p:origin x="0" y="5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408DD4-2848-4130-91D2-DA279B566371}" type="datetimeFigureOut">
              <a:rPr lang="fr-FR" smtClean="0"/>
              <a:pPr/>
              <a:t>25/10/2018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86E92E-1CC9-49FE-85F2-4F6117653B4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6428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Groupe de variation si connu</a:t>
            </a:r>
            <a:r>
              <a:rPr lang="fr-FR" baseline="0" dirty="0"/>
              <a:t>, sinon savoir a minima si c’est du fonctionnel (toute la nuit) ou si c’est du spécifique (illumination)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6E92E-1CC9-49FE-85F2-4F6117653B4D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92592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6E92E-1CC9-49FE-85F2-4F6117653B4D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8782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6E92E-1CC9-49FE-85F2-4F6117653B4D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35337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6E92E-1CC9-49FE-85F2-4F6117653B4D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6903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Pourquoi groupe de variation ? Les informations</a:t>
            </a:r>
            <a:r>
              <a:rPr lang="fr-FR" baseline="0" dirty="0"/>
              <a:t> sont à relever sur le mât.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6E92E-1CC9-49FE-85F2-4F6117653B4D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3253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Pourquoi groupe de variation ? Les informations</a:t>
            </a:r>
            <a:r>
              <a:rPr lang="fr-FR" baseline="0" dirty="0"/>
              <a:t> sont à relever sur le mât.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6E92E-1CC9-49FE-85F2-4F6117653B4D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601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Sauf si besoin de filtrer l’alimentation du service, pour filtrer le CPL par l’alimentation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6E92E-1CC9-49FE-85F2-4F6117653B4D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208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6E92E-1CC9-49FE-85F2-4F6117653B4D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2803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6E92E-1CC9-49FE-85F2-4F6117653B4D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05193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6E92E-1CC9-49FE-85F2-4F6117653B4D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61239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6E92E-1CC9-49FE-85F2-4F6117653B4D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19442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6E92E-1CC9-49FE-85F2-4F6117653B4D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0162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logo_texte_titr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904000" y="5598000"/>
            <a:ext cx="3240000" cy="1261269"/>
          </a:xfrm>
          <a:prstGeom prst="rect">
            <a:avLst/>
          </a:prstGeom>
        </p:spPr>
      </p:pic>
      <p:pic>
        <p:nvPicPr>
          <p:cNvPr id="14" name="Image 13" descr="logo_titre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744000" y="5598000"/>
            <a:ext cx="1692000" cy="1262141"/>
          </a:xfrm>
          <a:prstGeom prst="rect">
            <a:avLst/>
          </a:prstGeom>
        </p:spPr>
      </p:pic>
      <p:pic>
        <p:nvPicPr>
          <p:cNvPr id="13" name="Image 12" descr="fond_titre_2_bis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22000" y="252000"/>
            <a:ext cx="8102286" cy="5400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 bwMode="gray">
          <a:xfrm>
            <a:off x="522000" y="395520"/>
            <a:ext cx="3905984" cy="801232"/>
          </a:xfrm>
        </p:spPr>
        <p:txBody>
          <a:bodyPr anchor="t" anchorCtr="0"/>
          <a:lstStyle>
            <a:lvl1pPr>
              <a:defRPr sz="2600" b="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 bwMode="gray">
          <a:xfrm>
            <a:off x="522000" y="1240184"/>
            <a:ext cx="3905984" cy="820664"/>
          </a:xfrm>
        </p:spPr>
        <p:txBody>
          <a:bodyPr/>
          <a:lstStyle>
            <a:lvl1pPr marL="0" indent="0" algn="l">
              <a:lnSpc>
                <a:spcPts val="2800"/>
              </a:lnSpc>
              <a:spcAft>
                <a:spcPts val="0"/>
              </a:spcAft>
              <a:buNone/>
              <a:defRPr sz="20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553AA72-229E-4863-9E11-B2DC516FF9DA}" type="datetime2">
              <a:rPr lang="fr-FR" smtClean="0"/>
              <a:pPr/>
              <a:t>jeudi 25 octobre 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Formation à la solution Citybox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6659563" y="4270375"/>
            <a:ext cx="1944687" cy="1030833"/>
          </a:xfrm>
        </p:spPr>
        <p:txBody>
          <a:bodyPr/>
          <a:lstStyle>
            <a:lvl1pPr>
              <a:spcAft>
                <a:spcPts val="0"/>
              </a:spcAft>
              <a:defRPr sz="1600" baseline="0"/>
            </a:lvl1pPr>
          </a:lstStyle>
          <a:p>
            <a:pPr lvl="0"/>
            <a:r>
              <a:rPr lang="fr-FR" dirty="0"/>
              <a:t>Date</a:t>
            </a:r>
          </a:p>
          <a:p>
            <a:pPr lvl="0"/>
            <a:r>
              <a:rPr lang="fr-FR" dirty="0"/>
              <a:t>Name / </a:t>
            </a:r>
            <a:r>
              <a:rPr lang="fr-FR" dirty="0" err="1"/>
              <a:t>Function</a:t>
            </a:r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CAD5C328-57BD-4BCD-9C7C-CE7001D32F77}" type="datetime2">
              <a:rPr lang="fr-FR" smtClean="0"/>
              <a:pPr/>
              <a:t>jeudi 25 octobre 2018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Formation à la solution Citybox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13" hasCustomPrompt="1"/>
          </p:nvPr>
        </p:nvSpPr>
        <p:spPr bwMode="gray">
          <a:xfrm>
            <a:off x="630610" y="3933055"/>
            <a:ext cx="4320480" cy="2160241"/>
          </a:xfrm>
        </p:spPr>
        <p:txBody>
          <a:bodyPr bIns="792000" anchor="ctr" anchorCtr="0"/>
          <a:lstStyle>
            <a:lvl1pPr algn="ctr">
              <a:defRPr sz="1000" b="1"/>
            </a:lvl1pPr>
          </a:lstStyle>
          <a:p>
            <a:r>
              <a:rPr lang="fr-FR" dirty="0"/>
              <a:t> Graphique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254623" y="1255712"/>
            <a:ext cx="3511551" cy="2844000"/>
          </a:xfrm>
          <a:prstGeom prst="round1Rect">
            <a:avLst>
              <a:gd name="adj" fmla="val 13501"/>
            </a:avLst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spcAft>
                <a:spcPts val="600"/>
              </a:spcAft>
              <a:buFont typeface="Arial" pitchFamily="34" charset="0"/>
              <a:buNone/>
              <a:defRPr sz="5500" b="1" u="none">
                <a:solidFill>
                  <a:schemeClr val="bg1"/>
                </a:solidFill>
              </a:defRPr>
            </a:lvl1pPr>
            <a:lvl2pPr marL="0" indent="0" algn="ctr">
              <a:buFont typeface="Arial" pitchFamily="34" charset="0"/>
              <a:buNone/>
              <a:defRPr sz="1350" cap="all" baseline="0">
                <a:solidFill>
                  <a:schemeClr val="bg1"/>
                </a:solidFill>
              </a:defRPr>
            </a:lvl2pPr>
            <a:lvl3pPr marL="0" indent="0" algn="ctr"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00 %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2" name="Espace réservé du texte 10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254624" y="4165600"/>
            <a:ext cx="3511552" cy="1816100"/>
          </a:xfrm>
          <a:custGeom>
            <a:avLst/>
            <a:gdLst>
              <a:gd name="connsiteX0" fmla="*/ 0 w 3492000"/>
              <a:gd name="connsiteY0" fmla="*/ 0 h 1819920"/>
              <a:gd name="connsiteX1" fmla="*/ 3085594 w 3492000"/>
              <a:gd name="connsiteY1" fmla="*/ 0 h 1819920"/>
              <a:gd name="connsiteX2" fmla="*/ 3372966 w 3492000"/>
              <a:gd name="connsiteY2" fmla="*/ 119034 h 1819920"/>
              <a:gd name="connsiteX3" fmla="*/ 3491999 w 3492000"/>
              <a:gd name="connsiteY3" fmla="*/ 406407 h 1819920"/>
              <a:gd name="connsiteX4" fmla="*/ 3492000 w 3492000"/>
              <a:gd name="connsiteY4" fmla="*/ 1819920 h 1819920"/>
              <a:gd name="connsiteX5" fmla="*/ 3492000 w 3492000"/>
              <a:gd name="connsiteY5" fmla="*/ 1819920 h 1819920"/>
              <a:gd name="connsiteX6" fmla="*/ 3492000 w 3492000"/>
              <a:gd name="connsiteY6" fmla="*/ 1819920 h 1819920"/>
              <a:gd name="connsiteX7" fmla="*/ 406406 w 3492000"/>
              <a:gd name="connsiteY7" fmla="*/ 1819920 h 1819920"/>
              <a:gd name="connsiteX8" fmla="*/ 119034 w 3492000"/>
              <a:gd name="connsiteY8" fmla="*/ 1700886 h 1819920"/>
              <a:gd name="connsiteX9" fmla="*/ 1 w 3492000"/>
              <a:gd name="connsiteY9" fmla="*/ 1413513 h 1819920"/>
              <a:gd name="connsiteX10" fmla="*/ 0 w 3492000"/>
              <a:gd name="connsiteY10" fmla="*/ 0 h 1819920"/>
              <a:gd name="connsiteX11" fmla="*/ 0 w 3492000"/>
              <a:gd name="connsiteY11" fmla="*/ 0 h 1819920"/>
              <a:gd name="connsiteX12" fmla="*/ 0 w 3492000"/>
              <a:gd name="connsiteY12" fmla="*/ 0 h 1819920"/>
              <a:gd name="connsiteX0" fmla="*/ 0 w 3667594"/>
              <a:gd name="connsiteY0" fmla="*/ 0 h 1819920"/>
              <a:gd name="connsiteX1" fmla="*/ 3085594 w 3667594"/>
              <a:gd name="connsiteY1" fmla="*/ 0 h 1819920"/>
              <a:gd name="connsiteX2" fmla="*/ 3491999 w 3667594"/>
              <a:gd name="connsiteY2" fmla="*/ 406407 h 1819920"/>
              <a:gd name="connsiteX3" fmla="*/ 3492000 w 3667594"/>
              <a:gd name="connsiteY3" fmla="*/ 1819920 h 1819920"/>
              <a:gd name="connsiteX4" fmla="*/ 3492000 w 3667594"/>
              <a:gd name="connsiteY4" fmla="*/ 1819920 h 1819920"/>
              <a:gd name="connsiteX5" fmla="*/ 3492000 w 3667594"/>
              <a:gd name="connsiteY5" fmla="*/ 1819920 h 1819920"/>
              <a:gd name="connsiteX6" fmla="*/ 406406 w 3667594"/>
              <a:gd name="connsiteY6" fmla="*/ 1819920 h 1819920"/>
              <a:gd name="connsiteX7" fmla="*/ 119034 w 3667594"/>
              <a:gd name="connsiteY7" fmla="*/ 1700886 h 1819920"/>
              <a:gd name="connsiteX8" fmla="*/ 1 w 3667594"/>
              <a:gd name="connsiteY8" fmla="*/ 1413513 h 1819920"/>
              <a:gd name="connsiteX9" fmla="*/ 0 w 3667594"/>
              <a:gd name="connsiteY9" fmla="*/ 0 h 1819920"/>
              <a:gd name="connsiteX10" fmla="*/ 0 w 3667594"/>
              <a:gd name="connsiteY10" fmla="*/ 0 h 1819920"/>
              <a:gd name="connsiteX11" fmla="*/ 0 w 3667594"/>
              <a:gd name="connsiteY11" fmla="*/ 0 h 1819920"/>
              <a:gd name="connsiteX0" fmla="*/ 0 w 3667594"/>
              <a:gd name="connsiteY0" fmla="*/ 0 h 1819920"/>
              <a:gd name="connsiteX1" fmla="*/ 3085594 w 3667594"/>
              <a:gd name="connsiteY1" fmla="*/ 0 h 1819920"/>
              <a:gd name="connsiteX2" fmla="*/ 3492000 w 3667594"/>
              <a:gd name="connsiteY2" fmla="*/ 1819920 h 1819920"/>
              <a:gd name="connsiteX3" fmla="*/ 3492000 w 3667594"/>
              <a:gd name="connsiteY3" fmla="*/ 1819920 h 1819920"/>
              <a:gd name="connsiteX4" fmla="*/ 3492000 w 3667594"/>
              <a:gd name="connsiteY4" fmla="*/ 1819920 h 1819920"/>
              <a:gd name="connsiteX5" fmla="*/ 406406 w 3667594"/>
              <a:gd name="connsiteY5" fmla="*/ 1819920 h 1819920"/>
              <a:gd name="connsiteX6" fmla="*/ 119034 w 3667594"/>
              <a:gd name="connsiteY6" fmla="*/ 1700886 h 1819920"/>
              <a:gd name="connsiteX7" fmla="*/ 1 w 3667594"/>
              <a:gd name="connsiteY7" fmla="*/ 1413513 h 1819920"/>
              <a:gd name="connsiteX8" fmla="*/ 0 w 3667594"/>
              <a:gd name="connsiteY8" fmla="*/ 0 h 1819920"/>
              <a:gd name="connsiteX9" fmla="*/ 0 w 3667594"/>
              <a:gd name="connsiteY9" fmla="*/ 0 h 1819920"/>
              <a:gd name="connsiteX10" fmla="*/ 0 w 3667594"/>
              <a:gd name="connsiteY10" fmla="*/ 0 h 1819920"/>
              <a:gd name="connsiteX0" fmla="*/ 0 w 3492000"/>
              <a:gd name="connsiteY0" fmla="*/ 579 h 1820499"/>
              <a:gd name="connsiteX1" fmla="*/ 3085594 w 3492000"/>
              <a:gd name="connsiteY1" fmla="*/ 579 h 1820499"/>
              <a:gd name="connsiteX2" fmla="*/ 3492000 w 3492000"/>
              <a:gd name="connsiteY2" fmla="*/ 1820499 h 1820499"/>
              <a:gd name="connsiteX3" fmla="*/ 3492000 w 3492000"/>
              <a:gd name="connsiteY3" fmla="*/ 1820499 h 1820499"/>
              <a:gd name="connsiteX4" fmla="*/ 3492000 w 3492000"/>
              <a:gd name="connsiteY4" fmla="*/ 1820499 h 1820499"/>
              <a:gd name="connsiteX5" fmla="*/ 406406 w 3492000"/>
              <a:gd name="connsiteY5" fmla="*/ 1820499 h 1820499"/>
              <a:gd name="connsiteX6" fmla="*/ 119034 w 3492000"/>
              <a:gd name="connsiteY6" fmla="*/ 1701465 h 1820499"/>
              <a:gd name="connsiteX7" fmla="*/ 1 w 3492000"/>
              <a:gd name="connsiteY7" fmla="*/ 1414092 h 1820499"/>
              <a:gd name="connsiteX8" fmla="*/ 0 w 3492000"/>
              <a:gd name="connsiteY8" fmla="*/ 579 h 1820499"/>
              <a:gd name="connsiteX9" fmla="*/ 0 w 3492000"/>
              <a:gd name="connsiteY9" fmla="*/ 579 h 1820499"/>
              <a:gd name="connsiteX10" fmla="*/ 0 w 3492000"/>
              <a:gd name="connsiteY10" fmla="*/ 579 h 1820499"/>
              <a:gd name="connsiteX0" fmla="*/ 0 w 3493840"/>
              <a:gd name="connsiteY0" fmla="*/ 579 h 1820499"/>
              <a:gd name="connsiteX1" fmla="*/ 3493840 w 3493840"/>
              <a:gd name="connsiteY1" fmla="*/ 579 h 1820499"/>
              <a:gd name="connsiteX2" fmla="*/ 3492000 w 3493840"/>
              <a:gd name="connsiteY2" fmla="*/ 1820499 h 1820499"/>
              <a:gd name="connsiteX3" fmla="*/ 3492000 w 3493840"/>
              <a:gd name="connsiteY3" fmla="*/ 1820499 h 1820499"/>
              <a:gd name="connsiteX4" fmla="*/ 3492000 w 3493840"/>
              <a:gd name="connsiteY4" fmla="*/ 1820499 h 1820499"/>
              <a:gd name="connsiteX5" fmla="*/ 406406 w 3493840"/>
              <a:gd name="connsiteY5" fmla="*/ 1820499 h 1820499"/>
              <a:gd name="connsiteX6" fmla="*/ 119034 w 3493840"/>
              <a:gd name="connsiteY6" fmla="*/ 1701465 h 1820499"/>
              <a:gd name="connsiteX7" fmla="*/ 1 w 3493840"/>
              <a:gd name="connsiteY7" fmla="*/ 1414092 h 1820499"/>
              <a:gd name="connsiteX8" fmla="*/ 0 w 3493840"/>
              <a:gd name="connsiteY8" fmla="*/ 579 h 1820499"/>
              <a:gd name="connsiteX9" fmla="*/ 0 w 3493840"/>
              <a:gd name="connsiteY9" fmla="*/ 579 h 1820499"/>
              <a:gd name="connsiteX10" fmla="*/ 0 w 3493840"/>
              <a:gd name="connsiteY10" fmla="*/ 579 h 1820499"/>
              <a:gd name="connsiteX0" fmla="*/ 0 w 3493840"/>
              <a:gd name="connsiteY0" fmla="*/ 579 h 1820499"/>
              <a:gd name="connsiteX1" fmla="*/ 3493840 w 3493840"/>
              <a:gd name="connsiteY1" fmla="*/ 579 h 1820499"/>
              <a:gd name="connsiteX2" fmla="*/ 3492000 w 3493840"/>
              <a:gd name="connsiteY2" fmla="*/ 1820499 h 1820499"/>
              <a:gd name="connsiteX3" fmla="*/ 3492000 w 3493840"/>
              <a:gd name="connsiteY3" fmla="*/ 1820499 h 1820499"/>
              <a:gd name="connsiteX4" fmla="*/ 3492000 w 3493840"/>
              <a:gd name="connsiteY4" fmla="*/ 1820499 h 1820499"/>
              <a:gd name="connsiteX5" fmla="*/ 406406 w 3493840"/>
              <a:gd name="connsiteY5" fmla="*/ 1820499 h 1820499"/>
              <a:gd name="connsiteX6" fmla="*/ 119034 w 3493840"/>
              <a:gd name="connsiteY6" fmla="*/ 1701465 h 1820499"/>
              <a:gd name="connsiteX7" fmla="*/ 1 w 3493840"/>
              <a:gd name="connsiteY7" fmla="*/ 1414092 h 1820499"/>
              <a:gd name="connsiteX8" fmla="*/ 0 w 3493840"/>
              <a:gd name="connsiteY8" fmla="*/ 579 h 1820499"/>
              <a:gd name="connsiteX9" fmla="*/ 0 w 3493840"/>
              <a:gd name="connsiteY9" fmla="*/ 579 h 1820499"/>
              <a:gd name="connsiteX10" fmla="*/ 0 w 3493840"/>
              <a:gd name="connsiteY10" fmla="*/ 579 h 1820499"/>
              <a:gd name="connsiteX0" fmla="*/ 0 w 3493840"/>
              <a:gd name="connsiteY0" fmla="*/ 579 h 1820499"/>
              <a:gd name="connsiteX1" fmla="*/ 3493840 w 3493840"/>
              <a:gd name="connsiteY1" fmla="*/ 579 h 1820499"/>
              <a:gd name="connsiteX2" fmla="*/ 3492000 w 3493840"/>
              <a:gd name="connsiteY2" fmla="*/ 1820499 h 1820499"/>
              <a:gd name="connsiteX3" fmla="*/ 3492000 w 3493840"/>
              <a:gd name="connsiteY3" fmla="*/ 1820499 h 1820499"/>
              <a:gd name="connsiteX4" fmla="*/ 3492000 w 3493840"/>
              <a:gd name="connsiteY4" fmla="*/ 1820499 h 1820499"/>
              <a:gd name="connsiteX5" fmla="*/ 406406 w 3493840"/>
              <a:gd name="connsiteY5" fmla="*/ 1820499 h 1820499"/>
              <a:gd name="connsiteX6" fmla="*/ 119034 w 3493840"/>
              <a:gd name="connsiteY6" fmla="*/ 1701465 h 1820499"/>
              <a:gd name="connsiteX7" fmla="*/ 1 w 3493840"/>
              <a:gd name="connsiteY7" fmla="*/ 1414092 h 1820499"/>
              <a:gd name="connsiteX8" fmla="*/ 0 w 3493840"/>
              <a:gd name="connsiteY8" fmla="*/ 579 h 1820499"/>
              <a:gd name="connsiteX9" fmla="*/ 0 w 3493840"/>
              <a:gd name="connsiteY9" fmla="*/ 579 h 1820499"/>
              <a:gd name="connsiteX10" fmla="*/ 0 w 3493840"/>
              <a:gd name="connsiteY10" fmla="*/ 579 h 1820499"/>
              <a:gd name="connsiteX0" fmla="*/ 0 w 3493840"/>
              <a:gd name="connsiteY0" fmla="*/ 579 h 1820499"/>
              <a:gd name="connsiteX1" fmla="*/ 3493840 w 3493840"/>
              <a:gd name="connsiteY1" fmla="*/ 579 h 1820499"/>
              <a:gd name="connsiteX2" fmla="*/ 3492000 w 3493840"/>
              <a:gd name="connsiteY2" fmla="*/ 1820499 h 1820499"/>
              <a:gd name="connsiteX3" fmla="*/ 3492000 w 3493840"/>
              <a:gd name="connsiteY3" fmla="*/ 1820499 h 1820499"/>
              <a:gd name="connsiteX4" fmla="*/ 3492000 w 3493840"/>
              <a:gd name="connsiteY4" fmla="*/ 1820499 h 1820499"/>
              <a:gd name="connsiteX5" fmla="*/ 406406 w 3493840"/>
              <a:gd name="connsiteY5" fmla="*/ 1820499 h 1820499"/>
              <a:gd name="connsiteX6" fmla="*/ 119034 w 3493840"/>
              <a:gd name="connsiteY6" fmla="*/ 1701465 h 1820499"/>
              <a:gd name="connsiteX7" fmla="*/ 1 w 3493840"/>
              <a:gd name="connsiteY7" fmla="*/ 1414092 h 1820499"/>
              <a:gd name="connsiteX8" fmla="*/ 0 w 3493840"/>
              <a:gd name="connsiteY8" fmla="*/ 579 h 1820499"/>
              <a:gd name="connsiteX9" fmla="*/ 0 w 3493840"/>
              <a:gd name="connsiteY9" fmla="*/ 579 h 1820499"/>
              <a:gd name="connsiteX10" fmla="*/ 0 w 3493840"/>
              <a:gd name="connsiteY10" fmla="*/ 579 h 1820499"/>
              <a:gd name="connsiteX0" fmla="*/ 0 w 4106372"/>
              <a:gd name="connsiteY0" fmla="*/ 579 h 1820499"/>
              <a:gd name="connsiteX1" fmla="*/ 3493840 w 4106372"/>
              <a:gd name="connsiteY1" fmla="*/ 579 h 1820499"/>
              <a:gd name="connsiteX2" fmla="*/ 3492000 w 4106372"/>
              <a:gd name="connsiteY2" fmla="*/ 1820499 h 1820499"/>
              <a:gd name="connsiteX3" fmla="*/ 3492000 w 4106372"/>
              <a:gd name="connsiteY3" fmla="*/ 1820499 h 1820499"/>
              <a:gd name="connsiteX4" fmla="*/ 3492000 w 4106372"/>
              <a:gd name="connsiteY4" fmla="*/ 1820499 h 1820499"/>
              <a:gd name="connsiteX5" fmla="*/ 406406 w 4106372"/>
              <a:gd name="connsiteY5" fmla="*/ 1820499 h 1820499"/>
              <a:gd name="connsiteX6" fmla="*/ 119034 w 4106372"/>
              <a:gd name="connsiteY6" fmla="*/ 1701465 h 1820499"/>
              <a:gd name="connsiteX7" fmla="*/ 1 w 4106372"/>
              <a:gd name="connsiteY7" fmla="*/ 1414092 h 1820499"/>
              <a:gd name="connsiteX8" fmla="*/ 0 w 4106372"/>
              <a:gd name="connsiteY8" fmla="*/ 579 h 1820499"/>
              <a:gd name="connsiteX9" fmla="*/ 0 w 4106372"/>
              <a:gd name="connsiteY9" fmla="*/ 579 h 1820499"/>
              <a:gd name="connsiteX10" fmla="*/ 0 w 4106372"/>
              <a:gd name="connsiteY10" fmla="*/ 579 h 1820499"/>
              <a:gd name="connsiteX0" fmla="*/ 0 w 3493840"/>
              <a:gd name="connsiteY0" fmla="*/ 579 h 1820499"/>
              <a:gd name="connsiteX1" fmla="*/ 3493840 w 3493840"/>
              <a:gd name="connsiteY1" fmla="*/ 579 h 1820499"/>
              <a:gd name="connsiteX2" fmla="*/ 3492000 w 3493840"/>
              <a:gd name="connsiteY2" fmla="*/ 1820499 h 1820499"/>
              <a:gd name="connsiteX3" fmla="*/ 3492000 w 3493840"/>
              <a:gd name="connsiteY3" fmla="*/ 1820499 h 1820499"/>
              <a:gd name="connsiteX4" fmla="*/ 3492000 w 3493840"/>
              <a:gd name="connsiteY4" fmla="*/ 1820499 h 1820499"/>
              <a:gd name="connsiteX5" fmla="*/ 406406 w 3493840"/>
              <a:gd name="connsiteY5" fmla="*/ 1820499 h 1820499"/>
              <a:gd name="connsiteX6" fmla="*/ 119034 w 3493840"/>
              <a:gd name="connsiteY6" fmla="*/ 1701465 h 1820499"/>
              <a:gd name="connsiteX7" fmla="*/ 1 w 3493840"/>
              <a:gd name="connsiteY7" fmla="*/ 1414092 h 1820499"/>
              <a:gd name="connsiteX8" fmla="*/ 0 w 3493840"/>
              <a:gd name="connsiteY8" fmla="*/ 579 h 1820499"/>
              <a:gd name="connsiteX9" fmla="*/ 0 w 3493840"/>
              <a:gd name="connsiteY9" fmla="*/ 579 h 1820499"/>
              <a:gd name="connsiteX10" fmla="*/ 0 w 3493840"/>
              <a:gd name="connsiteY10" fmla="*/ 579 h 1820499"/>
              <a:gd name="connsiteX0" fmla="*/ 0 w 3492000"/>
              <a:gd name="connsiteY0" fmla="*/ 0 h 1819920"/>
              <a:gd name="connsiteX1" fmla="*/ 3205808 w 3492000"/>
              <a:gd name="connsiteY1" fmla="*/ 199924 h 1819920"/>
              <a:gd name="connsiteX2" fmla="*/ 3492000 w 3492000"/>
              <a:gd name="connsiteY2" fmla="*/ 1819920 h 1819920"/>
              <a:gd name="connsiteX3" fmla="*/ 3492000 w 3492000"/>
              <a:gd name="connsiteY3" fmla="*/ 1819920 h 1819920"/>
              <a:gd name="connsiteX4" fmla="*/ 3492000 w 3492000"/>
              <a:gd name="connsiteY4" fmla="*/ 1819920 h 1819920"/>
              <a:gd name="connsiteX5" fmla="*/ 406406 w 3492000"/>
              <a:gd name="connsiteY5" fmla="*/ 1819920 h 1819920"/>
              <a:gd name="connsiteX6" fmla="*/ 119034 w 3492000"/>
              <a:gd name="connsiteY6" fmla="*/ 1700886 h 1819920"/>
              <a:gd name="connsiteX7" fmla="*/ 1 w 3492000"/>
              <a:gd name="connsiteY7" fmla="*/ 1413513 h 1819920"/>
              <a:gd name="connsiteX8" fmla="*/ 0 w 3492000"/>
              <a:gd name="connsiteY8" fmla="*/ 0 h 1819920"/>
              <a:gd name="connsiteX9" fmla="*/ 0 w 3492000"/>
              <a:gd name="connsiteY9" fmla="*/ 0 h 1819920"/>
              <a:gd name="connsiteX10" fmla="*/ 0 w 3492000"/>
              <a:gd name="connsiteY10" fmla="*/ 0 h 1819920"/>
              <a:gd name="connsiteX0" fmla="*/ 0 w 3492000"/>
              <a:gd name="connsiteY0" fmla="*/ 0 h 1819920"/>
              <a:gd name="connsiteX1" fmla="*/ 3492000 w 3492000"/>
              <a:gd name="connsiteY1" fmla="*/ 1819920 h 1819920"/>
              <a:gd name="connsiteX2" fmla="*/ 3492000 w 3492000"/>
              <a:gd name="connsiteY2" fmla="*/ 1819920 h 1819920"/>
              <a:gd name="connsiteX3" fmla="*/ 3492000 w 3492000"/>
              <a:gd name="connsiteY3" fmla="*/ 1819920 h 1819920"/>
              <a:gd name="connsiteX4" fmla="*/ 406406 w 3492000"/>
              <a:gd name="connsiteY4" fmla="*/ 1819920 h 1819920"/>
              <a:gd name="connsiteX5" fmla="*/ 119034 w 3492000"/>
              <a:gd name="connsiteY5" fmla="*/ 1700886 h 1819920"/>
              <a:gd name="connsiteX6" fmla="*/ 1 w 3492000"/>
              <a:gd name="connsiteY6" fmla="*/ 1413513 h 1819920"/>
              <a:gd name="connsiteX7" fmla="*/ 0 w 3492000"/>
              <a:gd name="connsiteY7" fmla="*/ 0 h 1819920"/>
              <a:gd name="connsiteX8" fmla="*/ 0 w 3492000"/>
              <a:gd name="connsiteY8" fmla="*/ 0 h 1819920"/>
              <a:gd name="connsiteX9" fmla="*/ 0 w 3492000"/>
              <a:gd name="connsiteY9" fmla="*/ 0 h 1819920"/>
              <a:gd name="connsiteX0" fmla="*/ 0 w 3492000"/>
              <a:gd name="connsiteY0" fmla="*/ 0 h 1819920"/>
              <a:gd name="connsiteX1" fmla="*/ 2095501 w 3492000"/>
              <a:gd name="connsiteY1" fmla="*/ 1084952 h 1819920"/>
              <a:gd name="connsiteX2" fmla="*/ 3492000 w 3492000"/>
              <a:gd name="connsiteY2" fmla="*/ 1819920 h 1819920"/>
              <a:gd name="connsiteX3" fmla="*/ 3492000 w 3492000"/>
              <a:gd name="connsiteY3" fmla="*/ 1819920 h 1819920"/>
              <a:gd name="connsiteX4" fmla="*/ 3492000 w 3492000"/>
              <a:gd name="connsiteY4" fmla="*/ 1819920 h 1819920"/>
              <a:gd name="connsiteX5" fmla="*/ 406406 w 3492000"/>
              <a:gd name="connsiteY5" fmla="*/ 1819920 h 1819920"/>
              <a:gd name="connsiteX6" fmla="*/ 119034 w 3492000"/>
              <a:gd name="connsiteY6" fmla="*/ 1700886 h 1819920"/>
              <a:gd name="connsiteX7" fmla="*/ 1 w 3492000"/>
              <a:gd name="connsiteY7" fmla="*/ 1413513 h 1819920"/>
              <a:gd name="connsiteX8" fmla="*/ 0 w 3492000"/>
              <a:gd name="connsiteY8" fmla="*/ 0 h 1819920"/>
              <a:gd name="connsiteX9" fmla="*/ 0 w 3492000"/>
              <a:gd name="connsiteY9" fmla="*/ 0 h 1819920"/>
              <a:gd name="connsiteX10" fmla="*/ 0 w 3492000"/>
              <a:gd name="connsiteY10" fmla="*/ 0 h 1819920"/>
              <a:gd name="connsiteX0" fmla="*/ 0 w 3492000"/>
              <a:gd name="connsiteY0" fmla="*/ 0 h 1819920"/>
              <a:gd name="connsiteX1" fmla="*/ 3421832 w 3492000"/>
              <a:gd name="connsiteY1" fmla="*/ 0 h 1819920"/>
              <a:gd name="connsiteX2" fmla="*/ 3492000 w 3492000"/>
              <a:gd name="connsiteY2" fmla="*/ 1819920 h 1819920"/>
              <a:gd name="connsiteX3" fmla="*/ 3492000 w 3492000"/>
              <a:gd name="connsiteY3" fmla="*/ 1819920 h 1819920"/>
              <a:gd name="connsiteX4" fmla="*/ 3492000 w 3492000"/>
              <a:gd name="connsiteY4" fmla="*/ 1819920 h 1819920"/>
              <a:gd name="connsiteX5" fmla="*/ 406406 w 3492000"/>
              <a:gd name="connsiteY5" fmla="*/ 1819920 h 1819920"/>
              <a:gd name="connsiteX6" fmla="*/ 119034 w 3492000"/>
              <a:gd name="connsiteY6" fmla="*/ 1700886 h 1819920"/>
              <a:gd name="connsiteX7" fmla="*/ 1 w 3492000"/>
              <a:gd name="connsiteY7" fmla="*/ 1413513 h 1819920"/>
              <a:gd name="connsiteX8" fmla="*/ 0 w 3492000"/>
              <a:gd name="connsiteY8" fmla="*/ 0 h 1819920"/>
              <a:gd name="connsiteX9" fmla="*/ 0 w 3492000"/>
              <a:gd name="connsiteY9" fmla="*/ 0 h 1819920"/>
              <a:gd name="connsiteX10" fmla="*/ 0 w 3492000"/>
              <a:gd name="connsiteY10" fmla="*/ 0 h 1819920"/>
              <a:gd name="connsiteX0" fmla="*/ 0 w 3492001"/>
              <a:gd name="connsiteY0" fmla="*/ 0 h 1819920"/>
              <a:gd name="connsiteX1" fmla="*/ 3492001 w 3492001"/>
              <a:gd name="connsiteY1" fmla="*/ 0 h 1819920"/>
              <a:gd name="connsiteX2" fmla="*/ 3492000 w 3492001"/>
              <a:gd name="connsiteY2" fmla="*/ 1819920 h 1819920"/>
              <a:gd name="connsiteX3" fmla="*/ 3492000 w 3492001"/>
              <a:gd name="connsiteY3" fmla="*/ 1819920 h 1819920"/>
              <a:gd name="connsiteX4" fmla="*/ 3492000 w 3492001"/>
              <a:gd name="connsiteY4" fmla="*/ 1819920 h 1819920"/>
              <a:gd name="connsiteX5" fmla="*/ 406406 w 3492001"/>
              <a:gd name="connsiteY5" fmla="*/ 1819920 h 1819920"/>
              <a:gd name="connsiteX6" fmla="*/ 119034 w 3492001"/>
              <a:gd name="connsiteY6" fmla="*/ 1700886 h 1819920"/>
              <a:gd name="connsiteX7" fmla="*/ 1 w 3492001"/>
              <a:gd name="connsiteY7" fmla="*/ 1413513 h 1819920"/>
              <a:gd name="connsiteX8" fmla="*/ 0 w 3492001"/>
              <a:gd name="connsiteY8" fmla="*/ 0 h 1819920"/>
              <a:gd name="connsiteX9" fmla="*/ 0 w 3492001"/>
              <a:gd name="connsiteY9" fmla="*/ 0 h 1819920"/>
              <a:gd name="connsiteX10" fmla="*/ 0 w 3492001"/>
              <a:gd name="connsiteY10" fmla="*/ 0 h 181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92001" h="1819920">
                <a:moveTo>
                  <a:pt x="0" y="0"/>
                </a:moveTo>
                <a:lnTo>
                  <a:pt x="3492001" y="0"/>
                </a:lnTo>
                <a:cubicBezTo>
                  <a:pt x="3492001" y="606640"/>
                  <a:pt x="3492000" y="1213280"/>
                  <a:pt x="3492000" y="1819920"/>
                </a:cubicBezTo>
                <a:lnTo>
                  <a:pt x="3492000" y="1819920"/>
                </a:lnTo>
                <a:lnTo>
                  <a:pt x="3492000" y="1819920"/>
                </a:lnTo>
                <a:lnTo>
                  <a:pt x="406406" y="1819920"/>
                </a:lnTo>
                <a:cubicBezTo>
                  <a:pt x="298620" y="1819920"/>
                  <a:pt x="195249" y="1777102"/>
                  <a:pt x="119034" y="1700886"/>
                </a:cubicBezTo>
                <a:cubicBezTo>
                  <a:pt x="42818" y="1624670"/>
                  <a:pt x="1" y="1521299"/>
                  <a:pt x="1" y="1413513"/>
                </a:cubicBezTo>
                <a:cubicBezTo>
                  <a:pt x="1" y="942342"/>
                  <a:pt x="0" y="471171"/>
                  <a:pt x="0" y="0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anchor="ctr" anchorCtr="0">
            <a:flatTx/>
          </a:bodyPr>
          <a:lstStyle>
            <a:lvl1pPr marL="0" indent="0" algn="ctr">
              <a:spcAft>
                <a:spcPts val="600"/>
              </a:spcAft>
              <a:buFont typeface="Arial" pitchFamily="34" charset="0"/>
              <a:buNone/>
              <a:defRPr sz="5500" b="1" u="none">
                <a:solidFill>
                  <a:schemeClr val="bg1"/>
                </a:solidFill>
              </a:defRPr>
            </a:lvl1pPr>
            <a:lvl2pPr marL="0" indent="0" algn="ctr">
              <a:buFont typeface="Arial" pitchFamily="34" charset="0"/>
              <a:buNone/>
              <a:defRPr sz="1350" cap="all" baseline="0">
                <a:solidFill>
                  <a:schemeClr val="bg1"/>
                </a:solidFill>
              </a:defRPr>
            </a:lvl2pPr>
            <a:lvl3pPr marL="0" indent="0" algn="ctr"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00 %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6"/>
          </p:nvPr>
        </p:nvSpPr>
        <p:spPr bwMode="gray">
          <a:xfrm>
            <a:off x="720000" y="1235074"/>
            <a:ext cx="4068000" cy="321717"/>
          </a:xfrm>
        </p:spPr>
        <p:txBody>
          <a:bodyPr/>
          <a:lstStyle>
            <a:lvl1pPr>
              <a:spcAft>
                <a:spcPts val="0"/>
              </a:spcAft>
              <a:defRPr sz="1000"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8" name="Espace réservé du texte 12"/>
          <p:cNvSpPr>
            <a:spLocks noGrp="1"/>
          </p:cNvSpPr>
          <p:nvPr>
            <p:ph type="body" sz="quarter" idx="17"/>
          </p:nvPr>
        </p:nvSpPr>
        <p:spPr bwMode="gray">
          <a:xfrm>
            <a:off x="720000" y="3539331"/>
            <a:ext cx="4068000" cy="321717"/>
          </a:xfrm>
        </p:spPr>
        <p:txBody>
          <a:bodyPr/>
          <a:lstStyle>
            <a:lvl1pPr>
              <a:spcAft>
                <a:spcPts val="0"/>
              </a:spcAft>
              <a:defRPr sz="1000"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1" name="Espace réservé pour une image  20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720000" y="2027238"/>
            <a:ext cx="863600" cy="863600"/>
          </a:xfrm>
          <a:prstGeom prst="round2DiagRect">
            <a:avLst>
              <a:gd name="adj1" fmla="val 0"/>
              <a:gd name="adj2" fmla="val 18750"/>
            </a:avLst>
          </a:prstGeom>
          <a:ln w="12700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/>
              <a:t> </a:t>
            </a:r>
          </a:p>
        </p:txBody>
      </p:sp>
      <p:sp>
        <p:nvSpPr>
          <p:cNvPr id="22" name="Espace réservé pour une image  20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720000" y="2278838"/>
            <a:ext cx="612000" cy="612000"/>
          </a:xfrm>
          <a:prstGeom prst="round2DiagRect">
            <a:avLst>
              <a:gd name="adj1" fmla="val 0"/>
              <a:gd name="adj2" fmla="val 18749"/>
            </a:avLst>
          </a:prstGeom>
          <a:solidFill>
            <a:schemeClr val="accent5"/>
          </a:solidFill>
          <a:ln w="1270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/>
              <a:t> </a:t>
            </a:r>
          </a:p>
        </p:txBody>
      </p:sp>
      <p:sp>
        <p:nvSpPr>
          <p:cNvPr id="23" name="Espace réservé pour une image  20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1821334" y="2027238"/>
            <a:ext cx="863600" cy="863600"/>
          </a:xfrm>
          <a:prstGeom prst="round2DiagRect">
            <a:avLst>
              <a:gd name="adj1" fmla="val 0"/>
              <a:gd name="adj2" fmla="val 18750"/>
            </a:avLst>
          </a:prstGeom>
          <a:ln w="12700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/>
              <a:t> </a:t>
            </a:r>
          </a:p>
        </p:txBody>
      </p:sp>
      <p:sp>
        <p:nvSpPr>
          <p:cNvPr id="24" name="Espace réservé pour une image  20"/>
          <p:cNvSpPr>
            <a:spLocks noGrp="1"/>
          </p:cNvSpPr>
          <p:nvPr>
            <p:ph type="pic" sz="quarter" idx="21" hasCustomPrompt="1"/>
          </p:nvPr>
        </p:nvSpPr>
        <p:spPr bwMode="gray">
          <a:xfrm>
            <a:off x="1821334" y="2566838"/>
            <a:ext cx="324000" cy="324000"/>
          </a:xfrm>
          <a:prstGeom prst="round2DiagRect">
            <a:avLst>
              <a:gd name="adj1" fmla="val 0"/>
              <a:gd name="adj2" fmla="val 24975"/>
            </a:avLst>
          </a:prstGeom>
          <a:solidFill>
            <a:schemeClr val="accent6"/>
          </a:solidFill>
          <a:ln w="1270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/>
              <a:t> </a:t>
            </a:r>
          </a:p>
        </p:txBody>
      </p:sp>
      <p:sp>
        <p:nvSpPr>
          <p:cNvPr id="25" name="Espace réservé pour une image  20"/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2887737" y="2027238"/>
            <a:ext cx="863600" cy="863600"/>
          </a:xfrm>
          <a:prstGeom prst="round2DiagRect">
            <a:avLst>
              <a:gd name="adj1" fmla="val 0"/>
              <a:gd name="adj2" fmla="val 18750"/>
            </a:avLst>
          </a:prstGeom>
          <a:ln w="12700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/>
              <a:t> </a:t>
            </a:r>
          </a:p>
        </p:txBody>
      </p:sp>
      <p:sp>
        <p:nvSpPr>
          <p:cNvPr id="26" name="Espace réservé pour une image  20"/>
          <p:cNvSpPr>
            <a:spLocks noGrp="1"/>
          </p:cNvSpPr>
          <p:nvPr>
            <p:ph type="pic" sz="quarter" idx="23" hasCustomPrompt="1"/>
          </p:nvPr>
        </p:nvSpPr>
        <p:spPr bwMode="gray">
          <a:xfrm>
            <a:off x="2887737" y="2116838"/>
            <a:ext cx="774000" cy="774000"/>
          </a:xfrm>
          <a:prstGeom prst="round2DiagRect">
            <a:avLst>
              <a:gd name="adj1" fmla="val 0"/>
              <a:gd name="adj2" fmla="val 15130"/>
            </a:avLst>
          </a:prstGeom>
          <a:solidFill>
            <a:schemeClr val="tx2"/>
          </a:solidFill>
          <a:ln w="1270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/>
              <a:t> </a:t>
            </a:r>
          </a:p>
        </p:txBody>
      </p:sp>
      <p:sp>
        <p:nvSpPr>
          <p:cNvPr id="27" name="Espace réservé pour une image  20"/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3962524" y="2027238"/>
            <a:ext cx="863600" cy="863600"/>
          </a:xfrm>
          <a:prstGeom prst="round2DiagRect">
            <a:avLst>
              <a:gd name="adj1" fmla="val 0"/>
              <a:gd name="adj2" fmla="val 18750"/>
            </a:avLst>
          </a:prstGeom>
          <a:ln w="12700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/>
              <a:t> </a:t>
            </a:r>
          </a:p>
        </p:txBody>
      </p:sp>
      <p:sp>
        <p:nvSpPr>
          <p:cNvPr id="28" name="Espace réservé pour une image  20"/>
          <p:cNvSpPr>
            <a:spLocks noGrp="1"/>
          </p:cNvSpPr>
          <p:nvPr>
            <p:ph type="pic" sz="quarter" idx="25" hasCustomPrompt="1"/>
          </p:nvPr>
        </p:nvSpPr>
        <p:spPr bwMode="gray">
          <a:xfrm>
            <a:off x="3962524" y="2224838"/>
            <a:ext cx="666000" cy="666000"/>
          </a:xfrm>
          <a:prstGeom prst="round2DiagRect">
            <a:avLst>
              <a:gd name="adj1" fmla="val 0"/>
              <a:gd name="adj2" fmla="val 17824"/>
            </a:avLst>
          </a:prstGeom>
          <a:solidFill>
            <a:schemeClr val="bg2"/>
          </a:solidFill>
          <a:ln w="1270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/>
              <a:t> </a:t>
            </a:r>
          </a:p>
        </p:txBody>
      </p:sp>
      <p:sp>
        <p:nvSpPr>
          <p:cNvPr id="29" name="Espace réservé du texte 12"/>
          <p:cNvSpPr>
            <a:spLocks noGrp="1"/>
          </p:cNvSpPr>
          <p:nvPr>
            <p:ph type="body" sz="quarter" idx="26"/>
          </p:nvPr>
        </p:nvSpPr>
        <p:spPr bwMode="gray">
          <a:xfrm>
            <a:off x="720000" y="1585590"/>
            <a:ext cx="864000" cy="321717"/>
          </a:xfrm>
        </p:spPr>
        <p:txBody>
          <a:bodyPr anchor="b" anchorCtr="0"/>
          <a:lstStyle>
            <a:lvl1pPr>
              <a:spcAft>
                <a:spcPts val="0"/>
              </a:spcAft>
              <a:defRPr sz="900" b="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0" name="Espace réservé du texte 12"/>
          <p:cNvSpPr>
            <a:spLocks noGrp="1"/>
          </p:cNvSpPr>
          <p:nvPr>
            <p:ph type="body" sz="quarter" idx="27"/>
          </p:nvPr>
        </p:nvSpPr>
        <p:spPr bwMode="gray">
          <a:xfrm>
            <a:off x="1821334" y="1585590"/>
            <a:ext cx="864000" cy="321717"/>
          </a:xfrm>
        </p:spPr>
        <p:txBody>
          <a:bodyPr anchor="b" anchorCtr="0"/>
          <a:lstStyle>
            <a:lvl1pPr>
              <a:spcAft>
                <a:spcPts val="0"/>
              </a:spcAft>
              <a:defRPr sz="900" b="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1" name="Espace réservé du texte 12"/>
          <p:cNvSpPr>
            <a:spLocks noGrp="1"/>
          </p:cNvSpPr>
          <p:nvPr>
            <p:ph type="body" sz="quarter" idx="28"/>
          </p:nvPr>
        </p:nvSpPr>
        <p:spPr bwMode="gray">
          <a:xfrm>
            <a:off x="2887737" y="1585590"/>
            <a:ext cx="864000" cy="321717"/>
          </a:xfrm>
        </p:spPr>
        <p:txBody>
          <a:bodyPr anchor="b" anchorCtr="0"/>
          <a:lstStyle>
            <a:lvl1pPr>
              <a:spcAft>
                <a:spcPts val="0"/>
              </a:spcAft>
              <a:defRPr sz="900" b="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2" name="Espace réservé du texte 12"/>
          <p:cNvSpPr>
            <a:spLocks noGrp="1"/>
          </p:cNvSpPr>
          <p:nvPr>
            <p:ph type="body" sz="quarter" idx="29"/>
          </p:nvPr>
        </p:nvSpPr>
        <p:spPr bwMode="gray">
          <a:xfrm>
            <a:off x="3962524" y="1585590"/>
            <a:ext cx="864000" cy="321717"/>
          </a:xfrm>
        </p:spPr>
        <p:txBody>
          <a:bodyPr anchor="b" anchorCtr="0"/>
          <a:lstStyle>
            <a:lvl1pPr>
              <a:spcAft>
                <a:spcPts val="0"/>
              </a:spcAft>
              <a:defRPr sz="900" b="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3" name="Espace réservé du texte 12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720000" y="2968377"/>
            <a:ext cx="864000" cy="321717"/>
          </a:xfrm>
        </p:spPr>
        <p:txBody>
          <a:bodyPr anchor="t" anchorCtr="0"/>
          <a:lstStyle>
            <a:lvl1pPr algn="ctr">
              <a:spcAft>
                <a:spcPts val="0"/>
              </a:spcAft>
              <a:defRPr sz="1200" b="1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00%</a:t>
            </a:r>
          </a:p>
        </p:txBody>
      </p:sp>
      <p:sp>
        <p:nvSpPr>
          <p:cNvPr id="34" name="Espace réservé du texte 12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1821334" y="2968377"/>
            <a:ext cx="864000" cy="321717"/>
          </a:xfrm>
        </p:spPr>
        <p:txBody>
          <a:bodyPr anchor="t" anchorCtr="0"/>
          <a:lstStyle>
            <a:lvl1pPr algn="ctr">
              <a:spcAft>
                <a:spcPts val="0"/>
              </a:spcAft>
              <a:defRPr sz="1200" b="1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00%</a:t>
            </a:r>
          </a:p>
        </p:txBody>
      </p:sp>
      <p:sp>
        <p:nvSpPr>
          <p:cNvPr id="35" name="Espace réservé du texte 12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2887337" y="2968377"/>
            <a:ext cx="864000" cy="321717"/>
          </a:xfrm>
        </p:spPr>
        <p:txBody>
          <a:bodyPr anchor="t" anchorCtr="0"/>
          <a:lstStyle>
            <a:lvl1pPr algn="ctr">
              <a:spcAft>
                <a:spcPts val="0"/>
              </a:spcAft>
              <a:defRPr sz="1200" b="1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00%</a:t>
            </a:r>
          </a:p>
        </p:txBody>
      </p:sp>
      <p:sp>
        <p:nvSpPr>
          <p:cNvPr id="36" name="Espace réservé du texte 12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3962524" y="2968377"/>
            <a:ext cx="864000" cy="321717"/>
          </a:xfrm>
        </p:spPr>
        <p:txBody>
          <a:bodyPr anchor="t" anchorCtr="0"/>
          <a:lstStyle>
            <a:lvl1pPr algn="ctr">
              <a:spcAft>
                <a:spcPts val="0"/>
              </a:spcAft>
              <a:defRPr sz="1200" b="1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00%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rniè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logo_texte_titre.jpg"/>
          <p:cNvPicPr>
            <a:picLocks noChangeAspect="1"/>
          </p:cNvPicPr>
          <p:nvPr userDrawn="1"/>
        </p:nvPicPr>
        <p:blipFill>
          <a:blip r:embed="rId2" cstate="print"/>
          <a:srcRect r="1764" b="8635"/>
          <a:stretch>
            <a:fillRect/>
          </a:stretch>
        </p:blipFill>
        <p:spPr>
          <a:xfrm>
            <a:off x="5961150" y="5705648"/>
            <a:ext cx="3182850" cy="1152352"/>
          </a:xfrm>
          <a:prstGeom prst="rect">
            <a:avLst/>
          </a:prstGeom>
        </p:spPr>
      </p:pic>
      <p:pic>
        <p:nvPicPr>
          <p:cNvPr id="10" name="Image 9" descr="logo_titre.jpg"/>
          <p:cNvPicPr>
            <a:picLocks noChangeAspect="1"/>
          </p:cNvPicPr>
          <p:nvPr userDrawn="1"/>
        </p:nvPicPr>
        <p:blipFill>
          <a:blip r:embed="rId3" cstate="print"/>
          <a:srcRect b="8630"/>
          <a:stretch>
            <a:fillRect/>
          </a:stretch>
        </p:blipFill>
        <p:spPr>
          <a:xfrm>
            <a:off x="3744000" y="5704776"/>
            <a:ext cx="1692000" cy="115322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000" y="6045037"/>
            <a:ext cx="3239904" cy="808200"/>
          </a:xfrm>
        </p:spPr>
        <p:txBody>
          <a:bodyPr anchor="t" anchorCtr="0"/>
          <a:lstStyle>
            <a:lvl1pPr>
              <a:defRPr sz="14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16A949-07BE-4D09-823A-A681E8BE95F9}" type="datetime2">
              <a:rPr lang="fr-FR" smtClean="0"/>
              <a:pPr/>
              <a:t>jeudi 25 octobre 2018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Formation à la solution Citybox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 descr="visuel_derniere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68000" y="468000"/>
            <a:ext cx="8208000" cy="47144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 puces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/>
        <p:txBody>
          <a:bodyPr/>
          <a:lstStyle>
            <a:lvl5pPr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5"/>
            <a:r>
              <a:rPr lang="fr-FR" dirty="0"/>
              <a:t>Sixième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7B0BDA62-3F25-4A36-95E8-6151FF678DA8}" type="datetime2">
              <a:rPr lang="fr-FR" smtClean="0"/>
              <a:pPr/>
              <a:t>jeudi 25 octobre 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Formation à la solution Citybox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et visuel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648000" y="1215040"/>
            <a:ext cx="3852000" cy="523829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5"/>
            <a:r>
              <a:rPr lang="fr-FR" dirty="0"/>
              <a:t>Sixième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28124E9F-B132-48DE-B957-15E44CE7F467}" type="datetime2">
              <a:rPr lang="fr-FR" smtClean="0"/>
              <a:pPr/>
              <a:t>jeudi 25 octobre 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Formation à la solution Citybox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5274000" y="1260000"/>
            <a:ext cx="3492000" cy="4914000"/>
          </a:xfrm>
          <a:prstGeom prst="round2DiagRect">
            <a:avLst>
              <a:gd name="adj1" fmla="val 0"/>
              <a:gd name="adj2" fmla="val 9846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/>
              <a:t> 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white">
          <a:xfrm>
            <a:off x="0" y="0"/>
            <a:ext cx="7596336" cy="980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648000" y="1187608"/>
            <a:ext cx="5364160" cy="5265728"/>
          </a:xfrm>
        </p:spPr>
        <p:txBody>
          <a:bodyPr/>
          <a:lstStyle>
            <a:lvl1pPr marL="0" indent="0">
              <a:lnSpc>
                <a:spcPts val="3400"/>
              </a:lnSpc>
              <a:spcAft>
                <a:spcPts val="0"/>
              </a:spcAft>
              <a:buClr>
                <a:schemeClr val="accent3"/>
              </a:buClr>
              <a:buSzPct val="130000"/>
              <a:buFont typeface="+mj-lt"/>
              <a:buNone/>
              <a:defRPr sz="2000"/>
            </a:lvl1pPr>
            <a:lvl2pPr marL="361950" indent="0">
              <a:spcAft>
                <a:spcPts val="600"/>
              </a:spcAft>
              <a:buFont typeface="Arial" pitchFamily="34" charset="0"/>
              <a:buNone/>
              <a:defRPr sz="1600"/>
            </a:lvl2pPr>
            <a:lvl3pPr marL="0" indent="0">
              <a:buNone/>
              <a:defRPr sz="1600"/>
            </a:lvl3pPr>
            <a:lvl4pPr marL="0" indent="0">
              <a:buNone/>
              <a:defRPr sz="1400"/>
            </a:lvl4pPr>
            <a:lvl5pPr marL="0" indent="0">
              <a:buNone/>
              <a:defRPr sz="12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7B52E624-DA60-4101-BF4B-CCEC149B16A1}" type="datetime2">
              <a:rPr lang="fr-FR" smtClean="0"/>
              <a:pPr/>
              <a:t>jeudi 25 octobre 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Formation à la solution Citybox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6300192" y="1260000"/>
            <a:ext cx="2465808" cy="4914000"/>
          </a:xfrm>
          <a:prstGeom prst="round2DiagRect">
            <a:avLst>
              <a:gd name="adj1" fmla="val 0"/>
              <a:gd name="adj2" fmla="val 14095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/>
              <a:t> 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 bwMode="white">
          <a:xfrm>
            <a:off x="0" y="0"/>
            <a:ext cx="7596336" cy="980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 bwMode="gray">
          <a:xfrm>
            <a:off x="0" y="4202800"/>
            <a:ext cx="1159456" cy="2250536"/>
          </a:xfrm>
        </p:spPr>
        <p:txBody>
          <a:bodyPr anchor="t" anchorCtr="0"/>
          <a:lstStyle>
            <a:lvl1pPr algn="r">
              <a:defRPr sz="7200"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0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 bwMode="gray">
          <a:xfrm>
            <a:off x="1475656" y="4320528"/>
            <a:ext cx="7272808" cy="2132808"/>
          </a:xfr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32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 du masque</a:t>
            </a:r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6BEFB-07E8-4F71-9784-FD2D479072A3}" type="datetime2">
              <a:rPr lang="fr-FR" smtClean="0"/>
              <a:pPr/>
              <a:t>jeudi 25 octobre 2018</a:t>
            </a:fld>
            <a:endParaRPr lang="fr-FR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Formation à la solution Citybox</a:t>
            </a:r>
            <a:endParaRPr lang="fr-FR" dirty="0"/>
          </a:p>
        </p:txBody>
      </p:sp>
      <p:sp>
        <p:nvSpPr>
          <p:cNvPr id="17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648000" y="1134000"/>
            <a:ext cx="8118000" cy="2880000"/>
          </a:xfrm>
          <a:prstGeom prst="round2DiagRect">
            <a:avLst>
              <a:gd name="adj1" fmla="val 0"/>
              <a:gd name="adj2" fmla="val 11751"/>
            </a:avLst>
          </a:prstGeom>
          <a:solidFill>
            <a:srgbClr val="D9D9D9"/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/>
              <a:t> 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 puces ble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/>
        <p:txBody>
          <a:bodyPr/>
          <a:lstStyle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5"/>
            <a:r>
              <a:rPr lang="fr-FR" dirty="0"/>
              <a:t>Sixième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0239C0F4-9D1C-4822-8A43-56C82148BBC6}" type="datetime2">
              <a:rPr lang="fr-FR" smtClean="0"/>
              <a:pPr/>
              <a:t>jeudi 25 octobre 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Formation à la solution Citybox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et visuel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648000" y="1215040"/>
            <a:ext cx="3852000" cy="523829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5"/>
            <a:r>
              <a:rPr lang="fr-FR" dirty="0"/>
              <a:t>Sixième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FA57234A-9C2A-491E-AB39-8B686142D7BA}" type="datetime2">
              <a:rPr lang="fr-FR" smtClean="0"/>
              <a:pPr/>
              <a:t>jeudi 25 octobre 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Formation à la solution Citybox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5274000" y="1260000"/>
            <a:ext cx="3492000" cy="4914000"/>
          </a:xfrm>
          <a:prstGeom prst="round2DiagRect">
            <a:avLst>
              <a:gd name="adj1" fmla="val 0"/>
              <a:gd name="adj2" fmla="val 9846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/>
              <a:t> 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D30AF-5076-4894-BAA0-5EEA656B9367}" type="datetime2">
              <a:rPr lang="fr-FR" smtClean="0"/>
              <a:pPr/>
              <a:t>jeudi 25 octobre 2018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Formation à la solution Citybox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648000" y="1134000"/>
            <a:ext cx="8118000" cy="5040000"/>
          </a:xfrm>
          <a:prstGeom prst="round2DiagRect">
            <a:avLst>
              <a:gd name="adj1" fmla="val 0"/>
              <a:gd name="adj2" fmla="val 785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/>
              <a:t> 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22BBA-DB21-4265-8F09-4CEAEDF3E757}" type="datetime2">
              <a:rPr lang="fr-FR" smtClean="0"/>
              <a:pPr/>
              <a:t>jeudi 25 octobre 2018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Formation à la solution Citybox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683567" y="764704"/>
            <a:ext cx="2693045" cy="2088232"/>
          </a:xfrm>
        </p:spPr>
        <p:txBody>
          <a:bodyPr/>
          <a:lstStyle>
            <a:lvl1pPr algn="r">
              <a:spcAft>
                <a:spcPts val="0"/>
              </a:spcAft>
              <a:defRPr sz="131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/>
          </p:nvPr>
        </p:nvSpPr>
        <p:spPr>
          <a:xfrm>
            <a:off x="3419872" y="764703"/>
            <a:ext cx="1728192" cy="1679823"/>
          </a:xfrm>
        </p:spPr>
        <p:txBody>
          <a:bodyPr anchor="b" anchorCtr="0"/>
          <a:lstStyle>
            <a:lvl1pPr>
              <a:spcAft>
                <a:spcPts val="0"/>
              </a:spcAft>
              <a:defRPr sz="2650">
                <a:solidFill>
                  <a:schemeClr val="accent1"/>
                </a:solidFill>
              </a:defRPr>
            </a:lvl1pPr>
            <a:lvl2pPr>
              <a:defRPr sz="900">
                <a:solidFill>
                  <a:schemeClr val="accent1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8" name="Espace réservé du texte 8"/>
          <p:cNvSpPr>
            <a:spLocks noGrp="1"/>
          </p:cNvSpPr>
          <p:nvPr>
            <p:ph type="body" sz="quarter" idx="19" hasCustomPrompt="1"/>
          </p:nvPr>
        </p:nvSpPr>
        <p:spPr>
          <a:xfrm>
            <a:off x="706428" y="2371740"/>
            <a:ext cx="3096344" cy="2425412"/>
          </a:xfrm>
        </p:spPr>
        <p:txBody>
          <a:bodyPr/>
          <a:lstStyle>
            <a:lvl1pPr algn="r">
              <a:spcAft>
                <a:spcPts val="0"/>
              </a:spcAft>
              <a:defRPr sz="15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19" name="Espace réservé du texte 10"/>
          <p:cNvSpPr>
            <a:spLocks noGrp="1"/>
          </p:cNvSpPr>
          <p:nvPr>
            <p:ph type="body" sz="quarter" idx="20"/>
          </p:nvPr>
        </p:nvSpPr>
        <p:spPr>
          <a:xfrm>
            <a:off x="3874780" y="3717032"/>
            <a:ext cx="2497420" cy="697221"/>
          </a:xfrm>
        </p:spPr>
        <p:txBody>
          <a:bodyPr anchor="b" anchorCtr="0"/>
          <a:lstStyle>
            <a:lvl1pPr>
              <a:spcAft>
                <a:spcPts val="0"/>
              </a:spcAft>
              <a:defRPr sz="3500">
                <a:solidFill>
                  <a:schemeClr val="accent3"/>
                </a:solidFill>
              </a:defRPr>
            </a:lvl1pPr>
            <a:lvl2pPr>
              <a:defRPr sz="900">
                <a:solidFill>
                  <a:schemeClr val="accent1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0" name="Espace réservé du texte 10"/>
          <p:cNvSpPr>
            <a:spLocks noGrp="1"/>
          </p:cNvSpPr>
          <p:nvPr>
            <p:ph type="body" sz="quarter" idx="21"/>
          </p:nvPr>
        </p:nvSpPr>
        <p:spPr>
          <a:xfrm>
            <a:off x="6440016" y="3864858"/>
            <a:ext cx="1948408" cy="504056"/>
          </a:xfrm>
        </p:spPr>
        <p:txBody>
          <a:bodyPr anchor="b" anchorCtr="0"/>
          <a:lstStyle>
            <a:lvl1pPr>
              <a:spcAft>
                <a:spcPts val="0"/>
              </a:spcAft>
              <a:defRPr sz="1000">
                <a:solidFill>
                  <a:schemeClr val="accent3"/>
                </a:solidFill>
              </a:defRPr>
            </a:lvl1pPr>
            <a:lvl2pPr>
              <a:defRPr sz="900">
                <a:solidFill>
                  <a:schemeClr val="accent1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6" name="Espace réservé du texte 8"/>
          <p:cNvSpPr>
            <a:spLocks noGrp="1"/>
          </p:cNvSpPr>
          <p:nvPr>
            <p:ph type="body" sz="quarter" idx="17" hasCustomPrompt="1"/>
          </p:nvPr>
        </p:nvSpPr>
        <p:spPr>
          <a:xfrm>
            <a:off x="4211960" y="2318400"/>
            <a:ext cx="2060213" cy="1542648"/>
          </a:xfrm>
        </p:spPr>
        <p:txBody>
          <a:bodyPr/>
          <a:lstStyle>
            <a:lvl1pPr algn="r">
              <a:spcAft>
                <a:spcPts val="0"/>
              </a:spcAft>
              <a:defRPr sz="97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17" name="Espace réservé du texte 10"/>
          <p:cNvSpPr>
            <a:spLocks noGrp="1"/>
          </p:cNvSpPr>
          <p:nvPr>
            <p:ph type="body" sz="quarter" idx="18"/>
          </p:nvPr>
        </p:nvSpPr>
        <p:spPr>
          <a:xfrm>
            <a:off x="6444208" y="2636912"/>
            <a:ext cx="1944215" cy="952123"/>
          </a:xfrm>
        </p:spPr>
        <p:txBody>
          <a:bodyPr anchor="b" anchorCtr="0"/>
          <a:lstStyle>
            <a:lvl1pPr>
              <a:spcAft>
                <a:spcPts val="0"/>
              </a:spcAft>
              <a:defRPr sz="2650">
                <a:solidFill>
                  <a:schemeClr val="accent2"/>
                </a:solidFill>
              </a:defRPr>
            </a:lvl1pPr>
            <a:lvl2pPr>
              <a:defRPr sz="900">
                <a:solidFill>
                  <a:schemeClr val="accent2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4" name="Espace réservé du texte 8"/>
          <p:cNvSpPr>
            <a:spLocks noGrp="1"/>
          </p:cNvSpPr>
          <p:nvPr>
            <p:ph type="body" sz="quarter" idx="15" hasCustomPrompt="1"/>
          </p:nvPr>
        </p:nvSpPr>
        <p:spPr>
          <a:xfrm>
            <a:off x="5220072" y="908720"/>
            <a:ext cx="3168352" cy="1584176"/>
          </a:xfrm>
        </p:spPr>
        <p:txBody>
          <a:bodyPr anchor="b" anchorCtr="0"/>
          <a:lstStyle>
            <a:lvl1pPr algn="l">
              <a:spcAft>
                <a:spcPts val="0"/>
              </a:spcAft>
              <a:defRPr sz="975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15" name="Espace réservé du texte 10"/>
          <p:cNvSpPr>
            <a:spLocks noGrp="1"/>
          </p:cNvSpPr>
          <p:nvPr>
            <p:ph type="body" sz="quarter" idx="16"/>
          </p:nvPr>
        </p:nvSpPr>
        <p:spPr>
          <a:xfrm>
            <a:off x="5258172" y="2322593"/>
            <a:ext cx="3130252" cy="242311"/>
          </a:xfrm>
        </p:spPr>
        <p:txBody>
          <a:bodyPr anchor="t" anchorCtr="0"/>
          <a:lstStyle>
            <a:lvl1pPr>
              <a:spcAft>
                <a:spcPts val="0"/>
              </a:spcAft>
              <a:defRPr sz="900">
                <a:solidFill>
                  <a:schemeClr val="accent3"/>
                </a:solidFill>
              </a:defRPr>
            </a:lvl1pPr>
            <a:lvl2pPr>
              <a:defRPr sz="2650">
                <a:solidFill>
                  <a:schemeClr val="accent3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1" name="Espace réservé du texte 8"/>
          <p:cNvSpPr>
            <a:spLocks noGrp="1"/>
          </p:cNvSpPr>
          <p:nvPr>
            <p:ph type="body" sz="quarter" idx="22" hasCustomPrompt="1"/>
          </p:nvPr>
        </p:nvSpPr>
        <p:spPr>
          <a:xfrm>
            <a:off x="683568" y="4365104"/>
            <a:ext cx="2353404" cy="1633324"/>
          </a:xfrm>
        </p:spPr>
        <p:txBody>
          <a:bodyPr anchor="b" anchorCtr="0"/>
          <a:lstStyle>
            <a:lvl1pPr algn="r">
              <a:spcAft>
                <a:spcPts val="0"/>
              </a:spcAft>
              <a:defRPr sz="101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22" name="Espace réservé du texte 10"/>
          <p:cNvSpPr>
            <a:spLocks noGrp="1"/>
          </p:cNvSpPr>
          <p:nvPr>
            <p:ph type="body" sz="quarter" idx="23"/>
          </p:nvPr>
        </p:nvSpPr>
        <p:spPr>
          <a:xfrm>
            <a:off x="899592" y="5820504"/>
            <a:ext cx="2808312" cy="504056"/>
          </a:xfrm>
        </p:spPr>
        <p:txBody>
          <a:bodyPr anchor="t" anchorCtr="0"/>
          <a:lstStyle>
            <a:lvl1pPr>
              <a:spcAft>
                <a:spcPts val="0"/>
              </a:spcAft>
              <a:defRPr sz="1000">
                <a:solidFill>
                  <a:schemeClr val="accent1"/>
                </a:solidFill>
              </a:defRPr>
            </a:lvl1pPr>
            <a:lvl2pPr>
              <a:defRPr sz="900">
                <a:solidFill>
                  <a:schemeClr val="accent1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3" name="Espace réservé du texte 10"/>
          <p:cNvSpPr>
            <a:spLocks noGrp="1"/>
          </p:cNvSpPr>
          <p:nvPr>
            <p:ph type="body" sz="quarter" idx="24"/>
          </p:nvPr>
        </p:nvSpPr>
        <p:spPr>
          <a:xfrm>
            <a:off x="3131840" y="4653136"/>
            <a:ext cx="1584176" cy="1133460"/>
          </a:xfrm>
        </p:spPr>
        <p:txBody>
          <a:bodyPr anchor="b" anchorCtr="0"/>
          <a:lstStyle>
            <a:lvl1pPr>
              <a:spcAft>
                <a:spcPts val="0"/>
              </a:spcAft>
              <a:defRPr sz="2200">
                <a:solidFill>
                  <a:schemeClr val="accent1"/>
                </a:solidFill>
              </a:defRPr>
            </a:lvl1pPr>
            <a:lvl2pPr>
              <a:defRPr sz="900">
                <a:solidFill>
                  <a:schemeClr val="accent1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4" name="Espace réservé du texte 8"/>
          <p:cNvSpPr>
            <a:spLocks noGrp="1"/>
          </p:cNvSpPr>
          <p:nvPr>
            <p:ph type="body" sz="quarter" idx="25" hasCustomPrompt="1"/>
          </p:nvPr>
        </p:nvSpPr>
        <p:spPr>
          <a:xfrm>
            <a:off x="4355976" y="4493880"/>
            <a:ext cx="4038337" cy="1542648"/>
          </a:xfrm>
        </p:spPr>
        <p:txBody>
          <a:bodyPr/>
          <a:lstStyle>
            <a:lvl1pPr algn="r">
              <a:spcAft>
                <a:spcPts val="0"/>
              </a:spcAft>
              <a:defRPr sz="946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25" name="Espace réservé du texte 10"/>
          <p:cNvSpPr>
            <a:spLocks noGrp="1"/>
          </p:cNvSpPr>
          <p:nvPr>
            <p:ph type="body" sz="quarter" idx="26"/>
          </p:nvPr>
        </p:nvSpPr>
        <p:spPr>
          <a:xfrm>
            <a:off x="4716016" y="5805264"/>
            <a:ext cx="3346276" cy="288032"/>
          </a:xfrm>
        </p:spPr>
        <p:txBody>
          <a:bodyPr anchor="t" anchorCtr="0"/>
          <a:lstStyle>
            <a:lvl1pPr algn="r">
              <a:spcAft>
                <a:spcPts val="0"/>
              </a:spcAft>
              <a:defRPr sz="1000">
                <a:solidFill>
                  <a:schemeClr val="accent2"/>
                </a:solidFill>
              </a:defRPr>
            </a:lvl1pPr>
            <a:lvl2pPr>
              <a:defRPr sz="900">
                <a:solidFill>
                  <a:schemeClr val="accent1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es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648000" y="1134000"/>
            <a:ext cx="8118000" cy="5040000"/>
          </a:xfrm>
          <a:prstGeom prst="round2DiagRect">
            <a:avLst>
              <a:gd name="adj1" fmla="val 0"/>
              <a:gd name="adj2" fmla="val 785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/>
              <a:t> </a:t>
            </a:r>
          </a:p>
        </p:txBody>
      </p:sp>
      <p:sp>
        <p:nvSpPr>
          <p:cNvPr id="23" name="Espace réservé pour une image  21"/>
          <p:cNvSpPr>
            <a:spLocks noGrp="1"/>
          </p:cNvSpPr>
          <p:nvPr>
            <p:ph type="pic" sz="quarter" idx="22" hasCustomPrompt="1"/>
          </p:nvPr>
        </p:nvSpPr>
        <p:spPr>
          <a:xfrm>
            <a:off x="1008000" y="1584000"/>
            <a:ext cx="2880000" cy="3960000"/>
          </a:xfrm>
          <a:prstGeom prst="round2DiagRect">
            <a:avLst>
              <a:gd name="adj1" fmla="val 0"/>
              <a:gd name="adj2" fmla="val 18190"/>
            </a:avLst>
          </a:prstGeom>
          <a:solidFill>
            <a:schemeClr val="accent3">
              <a:alpha val="80000"/>
            </a:schemeClr>
          </a:solidFill>
        </p:spPr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A3093-43DA-413C-8145-80E8119E8957}" type="datetime2">
              <a:rPr lang="fr-FR" smtClean="0"/>
              <a:pPr/>
              <a:t>jeudi 25 octobre 2018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Formation à la solution Citybox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4" hasCustomPrompt="1"/>
          </p:nvPr>
        </p:nvSpPr>
        <p:spPr>
          <a:xfrm>
            <a:off x="1854874" y="1816377"/>
            <a:ext cx="1152000" cy="1152000"/>
          </a:xfrm>
        </p:spPr>
        <p:txBody>
          <a:bodyPr bIns="72000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/>
              <a:t>Picto</a:t>
            </a:r>
            <a:endParaRPr lang="fr-FR" dirty="0"/>
          </a:p>
        </p:txBody>
      </p:sp>
      <p:sp>
        <p:nvSpPr>
          <p:cNvPr id="13" name="Espace réservé pour une image  9"/>
          <p:cNvSpPr>
            <a:spLocks noGrp="1"/>
          </p:cNvSpPr>
          <p:nvPr>
            <p:ph type="pic" sz="quarter" idx="15" hasCustomPrompt="1"/>
          </p:nvPr>
        </p:nvSpPr>
        <p:spPr>
          <a:xfrm>
            <a:off x="1429105" y="4446677"/>
            <a:ext cx="468000" cy="360000"/>
          </a:xfrm>
        </p:spPr>
        <p:txBody>
          <a:bodyPr bIns="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/>
              <a:t>Picto</a:t>
            </a:r>
            <a:endParaRPr lang="fr-FR" dirty="0"/>
          </a:p>
        </p:txBody>
      </p:sp>
      <p:sp>
        <p:nvSpPr>
          <p:cNvPr id="14" name="Espace réservé pour une image  9"/>
          <p:cNvSpPr>
            <a:spLocks noGrp="1"/>
          </p:cNvSpPr>
          <p:nvPr>
            <p:ph type="pic" sz="quarter" idx="16" hasCustomPrompt="1"/>
          </p:nvPr>
        </p:nvSpPr>
        <p:spPr>
          <a:xfrm>
            <a:off x="2293201" y="4446677"/>
            <a:ext cx="468000" cy="360000"/>
          </a:xfrm>
        </p:spPr>
        <p:txBody>
          <a:bodyPr bIns="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/>
              <a:t>Picto</a:t>
            </a:r>
            <a:endParaRPr lang="fr-FR" dirty="0"/>
          </a:p>
        </p:txBody>
      </p:sp>
      <p:sp>
        <p:nvSpPr>
          <p:cNvPr id="15" name="Espace réservé pour une image  9"/>
          <p:cNvSpPr>
            <a:spLocks noGrp="1"/>
          </p:cNvSpPr>
          <p:nvPr>
            <p:ph type="pic" sz="quarter" idx="17" hasCustomPrompt="1"/>
          </p:nvPr>
        </p:nvSpPr>
        <p:spPr>
          <a:xfrm>
            <a:off x="3157297" y="4446677"/>
            <a:ext cx="468000" cy="360000"/>
          </a:xfrm>
        </p:spPr>
        <p:txBody>
          <a:bodyPr bIns="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/>
              <a:t>Picto</a:t>
            </a:r>
            <a:endParaRPr lang="fr-FR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8"/>
          </p:nvPr>
        </p:nvSpPr>
        <p:spPr>
          <a:xfrm>
            <a:off x="1296000" y="3350692"/>
            <a:ext cx="2555920" cy="1086419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1200" b="1">
                <a:solidFill>
                  <a:schemeClr val="bg1"/>
                </a:solidFill>
              </a:defRPr>
            </a:lvl1pPr>
            <a:lvl2pPr>
              <a:lnSpc>
                <a:spcPts val="900"/>
              </a:lnSpc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8" name="Espace réservé du texte 16"/>
          <p:cNvSpPr>
            <a:spLocks noGrp="1"/>
          </p:cNvSpPr>
          <p:nvPr>
            <p:ph type="body" sz="quarter" idx="19"/>
          </p:nvPr>
        </p:nvSpPr>
        <p:spPr>
          <a:xfrm>
            <a:off x="1221532" y="4872385"/>
            <a:ext cx="864096" cy="716855"/>
          </a:xfrm>
        </p:spPr>
        <p:txBody>
          <a:bodyPr/>
          <a:lstStyle>
            <a:lvl1pPr algn="ctr"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 algn="ctr">
              <a:defRPr sz="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9" name="Espace réservé du texte 16"/>
          <p:cNvSpPr>
            <a:spLocks noGrp="1"/>
          </p:cNvSpPr>
          <p:nvPr>
            <p:ph type="body" sz="quarter" idx="20"/>
          </p:nvPr>
        </p:nvSpPr>
        <p:spPr>
          <a:xfrm>
            <a:off x="2085628" y="4872385"/>
            <a:ext cx="864096" cy="716855"/>
          </a:xfrm>
        </p:spPr>
        <p:txBody>
          <a:bodyPr/>
          <a:lstStyle>
            <a:lvl1pPr algn="ctr"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 algn="ctr">
              <a:defRPr sz="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0" name="Espace réservé du texte 16"/>
          <p:cNvSpPr>
            <a:spLocks noGrp="1"/>
          </p:cNvSpPr>
          <p:nvPr>
            <p:ph type="body" sz="quarter" idx="21"/>
          </p:nvPr>
        </p:nvSpPr>
        <p:spPr>
          <a:xfrm>
            <a:off x="2959249" y="4872385"/>
            <a:ext cx="864096" cy="716855"/>
          </a:xfrm>
        </p:spPr>
        <p:txBody>
          <a:bodyPr/>
          <a:lstStyle>
            <a:lvl1pPr algn="ctr"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 algn="ctr">
              <a:defRPr sz="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6" name="Espace réservé pour une image  24"/>
          <p:cNvSpPr>
            <a:spLocks noGrp="1"/>
          </p:cNvSpPr>
          <p:nvPr>
            <p:ph type="pic" sz="quarter" idx="23" hasCustomPrompt="1"/>
          </p:nvPr>
        </p:nvSpPr>
        <p:spPr>
          <a:xfrm>
            <a:off x="1294603" y="3188367"/>
            <a:ext cx="2358000" cy="252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fr-FR" dirty="0"/>
              <a:t> </a:t>
            </a:r>
          </a:p>
        </p:txBody>
      </p:sp>
      <p:sp>
        <p:nvSpPr>
          <p:cNvPr id="27" name="Espace réservé pour une image  24"/>
          <p:cNvSpPr>
            <a:spLocks noGrp="1"/>
          </p:cNvSpPr>
          <p:nvPr>
            <p:ph type="pic" sz="quarter" idx="24" hasCustomPrompt="1"/>
          </p:nvPr>
        </p:nvSpPr>
        <p:spPr>
          <a:xfrm>
            <a:off x="2083470" y="4403995"/>
            <a:ext cx="7200" cy="8460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fr-FR" dirty="0"/>
              <a:t> </a:t>
            </a:r>
          </a:p>
        </p:txBody>
      </p:sp>
      <p:sp>
        <p:nvSpPr>
          <p:cNvPr id="28" name="Espace réservé pour une image  24"/>
          <p:cNvSpPr>
            <a:spLocks noGrp="1"/>
          </p:cNvSpPr>
          <p:nvPr>
            <p:ph type="pic" sz="quarter" idx="25" hasCustomPrompt="1"/>
          </p:nvPr>
        </p:nvSpPr>
        <p:spPr>
          <a:xfrm>
            <a:off x="2951681" y="4403995"/>
            <a:ext cx="7200" cy="8460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fr-FR" dirty="0"/>
              <a:t> 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es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648000" y="1134000"/>
            <a:ext cx="8118000" cy="5040000"/>
          </a:xfrm>
          <a:prstGeom prst="round2DiagRect">
            <a:avLst>
              <a:gd name="adj1" fmla="val 0"/>
              <a:gd name="adj2" fmla="val 785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/>
              <a:t> </a:t>
            </a:r>
          </a:p>
        </p:txBody>
      </p:sp>
      <p:sp>
        <p:nvSpPr>
          <p:cNvPr id="23" name="Espace réservé pour une image  21"/>
          <p:cNvSpPr>
            <a:spLocks noGrp="1"/>
          </p:cNvSpPr>
          <p:nvPr>
            <p:ph type="pic" sz="quarter" idx="22" hasCustomPrompt="1"/>
          </p:nvPr>
        </p:nvSpPr>
        <p:spPr>
          <a:xfrm>
            <a:off x="5512492" y="1584000"/>
            <a:ext cx="2880000" cy="3960000"/>
          </a:xfrm>
          <a:prstGeom prst="round2DiagRect">
            <a:avLst>
              <a:gd name="adj1" fmla="val 0"/>
              <a:gd name="adj2" fmla="val 18190"/>
            </a:avLst>
          </a:prstGeom>
          <a:solidFill>
            <a:schemeClr val="accent3">
              <a:alpha val="80000"/>
            </a:schemeClr>
          </a:solidFill>
        </p:spPr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A8B2-AE7A-4354-8DFF-52E081C32BF5}" type="datetime2">
              <a:rPr lang="fr-FR" smtClean="0"/>
              <a:pPr/>
              <a:t>jeudi 25 octobre 2018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Formation à la solution Citybox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4" hasCustomPrompt="1"/>
          </p:nvPr>
        </p:nvSpPr>
        <p:spPr>
          <a:xfrm>
            <a:off x="6359366" y="1816377"/>
            <a:ext cx="1152000" cy="1152000"/>
          </a:xfrm>
        </p:spPr>
        <p:txBody>
          <a:bodyPr bIns="72000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/>
              <a:t>Picto</a:t>
            </a:r>
            <a:endParaRPr lang="fr-FR" dirty="0"/>
          </a:p>
        </p:txBody>
      </p:sp>
      <p:sp>
        <p:nvSpPr>
          <p:cNvPr id="13" name="Espace réservé pour une image  9"/>
          <p:cNvSpPr>
            <a:spLocks noGrp="1"/>
          </p:cNvSpPr>
          <p:nvPr>
            <p:ph type="pic" sz="quarter" idx="15" hasCustomPrompt="1"/>
          </p:nvPr>
        </p:nvSpPr>
        <p:spPr>
          <a:xfrm>
            <a:off x="5933597" y="4446677"/>
            <a:ext cx="468000" cy="360000"/>
          </a:xfrm>
        </p:spPr>
        <p:txBody>
          <a:bodyPr bIns="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/>
              <a:t>Picto</a:t>
            </a:r>
            <a:endParaRPr lang="fr-FR" dirty="0"/>
          </a:p>
        </p:txBody>
      </p:sp>
      <p:sp>
        <p:nvSpPr>
          <p:cNvPr id="14" name="Espace réservé pour une image  9"/>
          <p:cNvSpPr>
            <a:spLocks noGrp="1"/>
          </p:cNvSpPr>
          <p:nvPr>
            <p:ph type="pic" sz="quarter" idx="16" hasCustomPrompt="1"/>
          </p:nvPr>
        </p:nvSpPr>
        <p:spPr>
          <a:xfrm>
            <a:off x="6797693" y="4446677"/>
            <a:ext cx="468000" cy="360000"/>
          </a:xfrm>
        </p:spPr>
        <p:txBody>
          <a:bodyPr bIns="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/>
              <a:t>Picto</a:t>
            </a:r>
            <a:endParaRPr lang="fr-FR" dirty="0"/>
          </a:p>
        </p:txBody>
      </p:sp>
      <p:sp>
        <p:nvSpPr>
          <p:cNvPr id="15" name="Espace réservé pour une image  9"/>
          <p:cNvSpPr>
            <a:spLocks noGrp="1"/>
          </p:cNvSpPr>
          <p:nvPr>
            <p:ph type="pic" sz="quarter" idx="17" hasCustomPrompt="1"/>
          </p:nvPr>
        </p:nvSpPr>
        <p:spPr>
          <a:xfrm>
            <a:off x="7661789" y="4446677"/>
            <a:ext cx="468000" cy="360000"/>
          </a:xfrm>
        </p:spPr>
        <p:txBody>
          <a:bodyPr bIns="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/>
              <a:t>Picto</a:t>
            </a:r>
            <a:endParaRPr lang="fr-FR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8"/>
          </p:nvPr>
        </p:nvSpPr>
        <p:spPr>
          <a:xfrm>
            <a:off x="5800492" y="3350692"/>
            <a:ext cx="2566600" cy="1086419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1200" b="1">
                <a:solidFill>
                  <a:schemeClr val="bg1"/>
                </a:solidFill>
              </a:defRPr>
            </a:lvl1pPr>
            <a:lvl2pPr>
              <a:lnSpc>
                <a:spcPts val="900"/>
              </a:lnSpc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8" name="Espace réservé du texte 16"/>
          <p:cNvSpPr>
            <a:spLocks noGrp="1"/>
          </p:cNvSpPr>
          <p:nvPr>
            <p:ph type="body" sz="quarter" idx="19"/>
          </p:nvPr>
        </p:nvSpPr>
        <p:spPr>
          <a:xfrm>
            <a:off x="5726024" y="4872385"/>
            <a:ext cx="864096" cy="716855"/>
          </a:xfrm>
        </p:spPr>
        <p:txBody>
          <a:bodyPr/>
          <a:lstStyle>
            <a:lvl1pPr algn="ctr"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 algn="ctr">
              <a:defRPr sz="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9" name="Espace réservé du texte 16"/>
          <p:cNvSpPr>
            <a:spLocks noGrp="1"/>
          </p:cNvSpPr>
          <p:nvPr>
            <p:ph type="body" sz="quarter" idx="20"/>
          </p:nvPr>
        </p:nvSpPr>
        <p:spPr>
          <a:xfrm>
            <a:off x="6590120" y="4872385"/>
            <a:ext cx="864096" cy="716855"/>
          </a:xfrm>
        </p:spPr>
        <p:txBody>
          <a:bodyPr/>
          <a:lstStyle>
            <a:lvl1pPr algn="ctr"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 algn="ctr">
              <a:defRPr sz="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0" name="Espace réservé du texte 16"/>
          <p:cNvSpPr>
            <a:spLocks noGrp="1"/>
          </p:cNvSpPr>
          <p:nvPr>
            <p:ph type="body" sz="quarter" idx="21"/>
          </p:nvPr>
        </p:nvSpPr>
        <p:spPr>
          <a:xfrm>
            <a:off x="7463741" y="4872385"/>
            <a:ext cx="864096" cy="716855"/>
          </a:xfrm>
        </p:spPr>
        <p:txBody>
          <a:bodyPr/>
          <a:lstStyle>
            <a:lvl1pPr algn="ctr"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 algn="ctr">
              <a:defRPr sz="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6" name="Espace réservé pour une image  24"/>
          <p:cNvSpPr>
            <a:spLocks noGrp="1"/>
          </p:cNvSpPr>
          <p:nvPr>
            <p:ph type="pic" sz="quarter" idx="23" hasCustomPrompt="1"/>
          </p:nvPr>
        </p:nvSpPr>
        <p:spPr>
          <a:xfrm>
            <a:off x="5799095" y="3188367"/>
            <a:ext cx="2358000" cy="252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fr-FR" dirty="0"/>
              <a:t> </a:t>
            </a:r>
          </a:p>
        </p:txBody>
      </p:sp>
      <p:sp>
        <p:nvSpPr>
          <p:cNvPr id="27" name="Espace réservé pour une image  24"/>
          <p:cNvSpPr>
            <a:spLocks noGrp="1"/>
          </p:cNvSpPr>
          <p:nvPr>
            <p:ph type="pic" sz="quarter" idx="24" hasCustomPrompt="1"/>
          </p:nvPr>
        </p:nvSpPr>
        <p:spPr>
          <a:xfrm>
            <a:off x="6587962" y="4403995"/>
            <a:ext cx="7200" cy="8460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fr-FR" dirty="0"/>
              <a:t> </a:t>
            </a:r>
          </a:p>
        </p:txBody>
      </p:sp>
      <p:sp>
        <p:nvSpPr>
          <p:cNvPr id="28" name="Espace réservé pour une image  24"/>
          <p:cNvSpPr>
            <a:spLocks noGrp="1"/>
          </p:cNvSpPr>
          <p:nvPr>
            <p:ph type="pic" sz="quarter" idx="25" hasCustomPrompt="1"/>
          </p:nvPr>
        </p:nvSpPr>
        <p:spPr>
          <a:xfrm>
            <a:off x="7453792" y="4403995"/>
            <a:ext cx="7200" cy="8460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fr-FR" dirty="0"/>
              <a:t> 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logo_texte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7704000" y="0"/>
            <a:ext cx="1440000" cy="900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648000" y="0"/>
            <a:ext cx="6696000" cy="711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648000" y="1215040"/>
            <a:ext cx="8118000" cy="52382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5"/>
            <a:r>
              <a:rPr lang="fr-FR" dirty="0"/>
              <a:t>Sixième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5940152" y="6566400"/>
            <a:ext cx="2521072" cy="291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accent3"/>
                </a:solidFill>
              </a:defRPr>
            </a:lvl1pPr>
          </a:lstStyle>
          <a:p>
            <a:fld id="{A74A411E-BD34-4F6C-A296-2E414A2DCA1D}" type="datetime2">
              <a:rPr lang="fr-FR" smtClean="0"/>
              <a:pPr/>
              <a:t>jeudi 25 octobre 2018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648000" y="6564835"/>
            <a:ext cx="5220000" cy="29316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accent3"/>
                </a:solidFill>
              </a:defRPr>
            </a:lvl1pPr>
          </a:lstStyle>
          <a:p>
            <a:r>
              <a:rPr lang="fr-FR"/>
              <a:t>Formation à la solution Citybox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460432" y="6566400"/>
            <a:ext cx="305568" cy="291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accent3"/>
                </a:solidFill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9" name="Connecteur droit 8"/>
          <p:cNvCxnSpPr/>
          <p:nvPr userDrawn="1"/>
        </p:nvCxnSpPr>
        <p:spPr bwMode="gray">
          <a:xfrm>
            <a:off x="648000" y="810000"/>
            <a:ext cx="6696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 userDrawn="1"/>
        </p:nvCxnSpPr>
        <p:spPr bwMode="gray">
          <a:xfrm>
            <a:off x="648000" y="6516000"/>
            <a:ext cx="8118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0" r:id="rId3"/>
    <p:sldLayoutId id="2147483650" r:id="rId4"/>
    <p:sldLayoutId id="2147483658" r:id="rId5"/>
    <p:sldLayoutId id="2147483659" r:id="rId6"/>
    <p:sldLayoutId id="2147483669" r:id="rId7"/>
    <p:sldLayoutId id="2147483670" r:id="rId8"/>
    <p:sldLayoutId id="2147483671" r:id="rId9"/>
    <p:sldLayoutId id="2147483672" r:id="rId10"/>
    <p:sldLayoutId id="2147483668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2050"/>
        </a:spcAft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Tahoma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628650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Tahoma" pitchFamily="34" charset="0"/>
        <a:buChar char="&gt;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9500" indent="-184150" algn="l" defTabSz="914400" rtl="0" eaLnBrk="1" latinLnBrk="0" hangingPunct="1">
        <a:spcBef>
          <a:spcPts val="0"/>
        </a:spcBef>
        <a:spcAft>
          <a:spcPts val="600"/>
        </a:spcAft>
        <a:buFont typeface="Tahoma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079500" indent="0" algn="l" defTabSz="914400" rtl="0" eaLnBrk="1" latinLnBrk="0" hangingPunct="1">
        <a:spcBef>
          <a:spcPts val="0"/>
        </a:spcBef>
        <a:buFont typeface="Arial" pitchFamily="34" charset="0"/>
        <a:buNone/>
        <a:defRPr sz="12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logo_text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704000" y="0"/>
            <a:ext cx="1440000" cy="900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648000" y="0"/>
            <a:ext cx="6696000" cy="711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648000" y="1215040"/>
            <a:ext cx="8118000" cy="52382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5"/>
            <a:r>
              <a:rPr lang="fr-FR" dirty="0"/>
              <a:t>Sixième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5940152" y="6566400"/>
            <a:ext cx="2521072" cy="291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accent3"/>
                </a:solidFill>
              </a:defRPr>
            </a:lvl1pPr>
          </a:lstStyle>
          <a:p>
            <a:fld id="{44B9F17C-70B5-4923-BCFD-E21A5140A425}" type="datetime2">
              <a:rPr lang="fr-FR" smtClean="0"/>
              <a:pPr/>
              <a:t>jeudi 25 octobre 2018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648000" y="6564835"/>
            <a:ext cx="5220000" cy="29316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accent3"/>
                </a:solidFill>
              </a:defRPr>
            </a:lvl1pPr>
          </a:lstStyle>
          <a:p>
            <a:r>
              <a:rPr lang="fr-FR"/>
              <a:t>Formation à la solution Citybox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460432" y="6566400"/>
            <a:ext cx="305568" cy="291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accent3"/>
                </a:solidFill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9" name="Connecteur droit 8"/>
          <p:cNvCxnSpPr/>
          <p:nvPr userDrawn="1"/>
        </p:nvCxnSpPr>
        <p:spPr bwMode="gray">
          <a:xfrm>
            <a:off x="648000" y="810000"/>
            <a:ext cx="6696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 userDrawn="1"/>
        </p:nvCxnSpPr>
        <p:spPr bwMode="gray">
          <a:xfrm>
            <a:off x="648000" y="6516000"/>
            <a:ext cx="8118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2050"/>
        </a:spcAft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80000" indent="-180000" algn="l" defTabSz="914400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Font typeface="Tahoma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630000" indent="-180000" algn="l" defTabSz="914400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Font typeface="Tahoma" pitchFamily="34" charset="0"/>
        <a:buChar char="&gt;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9500" indent="-184150" algn="l" defTabSz="914400" rtl="0" eaLnBrk="1" latinLnBrk="0" hangingPunct="1">
        <a:spcBef>
          <a:spcPts val="0"/>
        </a:spcBef>
        <a:spcAft>
          <a:spcPts val="600"/>
        </a:spcAft>
        <a:buFont typeface="Tahoma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079500" indent="0" algn="l" defTabSz="914400" rtl="0" eaLnBrk="1" latinLnBrk="0" hangingPunct="1">
        <a:spcBef>
          <a:spcPts val="0"/>
        </a:spcBef>
        <a:buFont typeface="Arial" pitchFamily="34" charset="0"/>
        <a:buNone/>
        <a:defRPr sz="1200" kern="1200">
          <a:solidFill>
            <a:schemeClr val="accent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ytubes.fr/v-59761673ec0bb.html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>
                <a:solidFill>
                  <a:schemeClr val="accent1"/>
                </a:solidFill>
              </a:rPr>
              <a:t>Pose Citybox v2</a:t>
            </a:r>
          </a:p>
          <a:p>
            <a:r>
              <a:rPr lang="fr-FR" sz="2400" i="1" dirty="0">
                <a:solidFill>
                  <a:schemeClr val="accent1"/>
                </a:solidFill>
              </a:rPr>
              <a:t>Formation Citybox Télégestion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8E546-C5E2-4558-9A04-2854ED1F75D6}" type="datetime2">
              <a:rPr lang="fr-FR" smtClean="0"/>
              <a:pPr/>
              <a:t>jeudi 25 octobre 2018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>
          <a:xfrm>
            <a:off x="2987824" y="6520259"/>
            <a:ext cx="3168352" cy="365125"/>
          </a:xfrm>
        </p:spPr>
        <p:txBody>
          <a:bodyPr/>
          <a:lstStyle/>
          <a:p>
            <a:r>
              <a:rPr lang="fr-FR" dirty="0"/>
              <a:t>Formation à la solution Citybox</a:t>
            </a:r>
          </a:p>
        </p:txBody>
      </p:sp>
      <p:pic>
        <p:nvPicPr>
          <p:cNvPr id="11" name="Espace réservé pour une image  10" descr="citybox_quadri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10081" b="10081"/>
          <a:stretch>
            <a:fillRect/>
          </a:stretch>
        </p:blipFill>
        <p:spPr>
          <a:ln w="76200"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ym typeface="Wingdings" pitchFamily="2" charset="2"/>
              </a:rPr>
              <a:t>Câblage de </a:t>
            </a:r>
            <a:r>
              <a:rPr lang="fr-FR" dirty="0"/>
              <a:t>Citybox V2 [dali2]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3EAE-72C0-41F6-BA39-AFCC108642CC}" type="datetime2">
              <a:rPr lang="fr-FR" smtClean="0"/>
              <a:pPr/>
              <a:t>jeudi 25 octobre 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Formation à la solution Citybox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32" name="ZoneTexte 31"/>
          <p:cNvSpPr txBox="1"/>
          <p:nvPr/>
        </p:nvSpPr>
        <p:spPr>
          <a:xfrm>
            <a:off x="611560" y="1052736"/>
            <a:ext cx="76328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Matériel nécessaire :</a:t>
            </a:r>
          </a:p>
          <a:p>
            <a:endParaRPr lang="fr-FR" dirty="0"/>
          </a:p>
          <a:p>
            <a:r>
              <a:rPr lang="fr-FR" dirty="0"/>
              <a:t>Citybox v2 avec carte fille DALI 2</a:t>
            </a:r>
          </a:p>
          <a:p>
            <a:endParaRPr lang="fr-FR" dirty="0"/>
          </a:p>
          <a:p>
            <a:r>
              <a:rPr lang="fr-FR" dirty="0"/>
              <a:t>Câblage recommandé de la sortie :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140968"/>
            <a:ext cx="6156335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ym typeface="Wingdings" pitchFamily="2" charset="2"/>
              </a:rPr>
              <a:t>Câblage de </a:t>
            </a:r>
            <a:r>
              <a:rPr lang="fr-FR" dirty="0"/>
              <a:t>Citybox V2 [</a:t>
            </a:r>
            <a:r>
              <a:rPr lang="fr-FR" dirty="0" err="1"/>
              <a:t>plug</a:t>
            </a:r>
            <a:r>
              <a:rPr lang="fr-FR" dirty="0"/>
              <a:t>]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3EAE-72C0-41F6-BA39-AFCC108642CC}" type="datetime2">
              <a:rPr lang="fr-FR" smtClean="0"/>
              <a:pPr/>
              <a:t>jeudi 25 octobre 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Formation à la solution Citybox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32" name="ZoneTexte 31"/>
          <p:cNvSpPr txBox="1"/>
          <p:nvPr/>
        </p:nvSpPr>
        <p:spPr>
          <a:xfrm>
            <a:off x="611560" y="1052736"/>
            <a:ext cx="76328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Matériel nécessaire :</a:t>
            </a:r>
          </a:p>
          <a:p>
            <a:endParaRPr lang="fr-FR" dirty="0"/>
          </a:p>
          <a:p>
            <a:r>
              <a:rPr lang="fr-FR" dirty="0"/>
              <a:t>Citybox v2</a:t>
            </a:r>
          </a:p>
          <a:p>
            <a:endParaRPr lang="fr-FR" dirty="0"/>
          </a:p>
          <a:p>
            <a:r>
              <a:rPr lang="fr-FR" dirty="0"/>
              <a:t>Câblage recommandé de la sortie :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3199760"/>
            <a:ext cx="5979743" cy="116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ym typeface="Wingdings" pitchFamily="2" charset="2"/>
              </a:rPr>
              <a:t>Câblage de </a:t>
            </a:r>
            <a:r>
              <a:rPr lang="fr-FR" dirty="0"/>
              <a:t>Citybox V2 [</a:t>
            </a:r>
            <a:r>
              <a:rPr lang="fr-FR" dirty="0" err="1"/>
              <a:t>switchmeter</a:t>
            </a:r>
            <a:r>
              <a:rPr lang="fr-FR" dirty="0"/>
              <a:t>]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3EAE-72C0-41F6-BA39-AFCC108642CC}" type="datetime2">
              <a:rPr lang="fr-FR" smtClean="0"/>
              <a:pPr/>
              <a:t>jeudi 25 octobre 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Formation à la solution Citybox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32" name="ZoneTexte 31"/>
          <p:cNvSpPr txBox="1"/>
          <p:nvPr/>
        </p:nvSpPr>
        <p:spPr>
          <a:xfrm>
            <a:off x="611560" y="1052736"/>
            <a:ext cx="763284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Matériel nécessaire :</a:t>
            </a:r>
          </a:p>
          <a:p>
            <a:endParaRPr lang="fr-FR" dirty="0"/>
          </a:p>
          <a:p>
            <a:r>
              <a:rPr lang="fr-FR" dirty="0"/>
              <a:t>Citybox v2</a:t>
            </a:r>
          </a:p>
          <a:p>
            <a:endParaRPr lang="fr-FR" dirty="0"/>
          </a:p>
          <a:p>
            <a:r>
              <a:rPr lang="fr-FR" dirty="0"/>
              <a:t>Câblage recommandé de la sortie :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NB : présence d’une partie métro sur relais 1 (DRIVER)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068960"/>
            <a:ext cx="603337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ym typeface="Wingdings" pitchFamily="2" charset="2"/>
              </a:rPr>
              <a:t>Câblage de </a:t>
            </a:r>
            <a:r>
              <a:rPr lang="fr-FR" dirty="0"/>
              <a:t>Citybox V2 [virtdali1switchmeter]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3EAE-72C0-41F6-BA39-AFCC108642CC}" type="datetime2">
              <a:rPr lang="fr-FR" smtClean="0"/>
              <a:pPr/>
              <a:t>jeudi 25 octobre 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Formation à la solution Citybox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32" name="ZoneTexte 31"/>
          <p:cNvSpPr txBox="1"/>
          <p:nvPr/>
        </p:nvSpPr>
        <p:spPr>
          <a:xfrm>
            <a:off x="611560" y="1052736"/>
            <a:ext cx="763284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Matériel nécessaire :</a:t>
            </a:r>
          </a:p>
          <a:p>
            <a:endParaRPr lang="fr-FR" dirty="0"/>
          </a:p>
          <a:p>
            <a:r>
              <a:rPr lang="fr-FR" dirty="0"/>
              <a:t>Citybox v2 en mode ADVANCE et adressage du ballast effectué</a:t>
            </a:r>
          </a:p>
          <a:p>
            <a:endParaRPr lang="fr-FR" dirty="0"/>
          </a:p>
          <a:p>
            <a:r>
              <a:rPr lang="fr-FR" dirty="0"/>
              <a:t>Câblage recommandé de la sortie :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NB : présence d’une partie métro sur relais 1 (DRIVER)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070082"/>
            <a:ext cx="6138815" cy="1223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ym typeface="Wingdings" pitchFamily="2" charset="2"/>
              </a:rPr>
              <a:t>Câblage de </a:t>
            </a:r>
            <a:r>
              <a:rPr lang="fr-FR" dirty="0"/>
              <a:t>Citybox V2 [virtdali1] (idem virtdali2,3,4,5,6)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3EAE-72C0-41F6-BA39-AFCC108642CC}" type="datetime2">
              <a:rPr lang="fr-FR" smtClean="0"/>
              <a:pPr/>
              <a:t>jeudi 25 octobre 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Formation à la solution Citybox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32" name="ZoneTexte 31"/>
          <p:cNvSpPr txBox="1"/>
          <p:nvPr/>
        </p:nvSpPr>
        <p:spPr>
          <a:xfrm>
            <a:off x="611560" y="1052736"/>
            <a:ext cx="76328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Matériel nécessaire :</a:t>
            </a:r>
          </a:p>
          <a:p>
            <a:endParaRPr lang="fr-FR" dirty="0"/>
          </a:p>
          <a:p>
            <a:r>
              <a:rPr lang="fr-FR" dirty="0"/>
              <a:t>Citybox v2 en mode ADVANCE et adressage des ballasts effectué</a:t>
            </a:r>
          </a:p>
          <a:p>
            <a:endParaRPr lang="fr-FR" dirty="0"/>
          </a:p>
          <a:p>
            <a:r>
              <a:rPr lang="fr-FR" dirty="0"/>
              <a:t>Câblage recommandé de la sortie :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4856" y="2937644"/>
            <a:ext cx="639808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Connectique RJ45</a:t>
            </a:r>
          </a:p>
        </p:txBody>
      </p:sp>
      <p:pic>
        <p:nvPicPr>
          <p:cNvPr id="7" name="Espace réservé du contenu 6" descr="CablageRJ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5187" y="1285875"/>
            <a:ext cx="5143500" cy="5095875"/>
          </a:xfr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959D5-9B08-493F-B659-31AF1B4CC4ED}" type="datetime2">
              <a:rPr lang="fr-FR" smtClean="0"/>
              <a:pPr/>
              <a:t>jeudi 25 octobre 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Formation à la solution Citybox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395536" y="101700"/>
            <a:ext cx="6696000" cy="711000"/>
          </a:xfrm>
        </p:spPr>
        <p:txBody>
          <a:bodyPr/>
          <a:lstStyle/>
          <a:p>
            <a:r>
              <a:rPr lang="en-US" dirty="0" err="1">
                <a:sym typeface="Wingdings" pitchFamily="2" charset="2"/>
              </a:rPr>
              <a:t>Pré-requis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A4574-BF5D-41E2-ACC5-73DADA431410}" type="datetime2">
              <a:rPr lang="fr-FR" smtClean="0"/>
              <a:pPr/>
              <a:t>jeudi 25 octobre 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Formation à la solution Citybox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467544" y="1700808"/>
            <a:ext cx="8676456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fr-FR" sz="1600" b="1" dirty="0">
                <a:solidFill>
                  <a:schemeClr val="accent3"/>
                </a:solidFill>
                <a:sym typeface="Wingdings" pitchFamily="2" charset="2"/>
              </a:rPr>
              <a:t>Modules nécessaires</a:t>
            </a:r>
          </a:p>
          <a:p>
            <a:pPr marL="342900" indent="-342900"/>
            <a:endParaRPr lang="fr-FR" sz="1600" b="1" dirty="0">
              <a:solidFill>
                <a:schemeClr val="accent3"/>
              </a:solidFill>
              <a:sym typeface="Wingdings" pitchFamily="2" charset="2"/>
            </a:endParaRPr>
          </a:p>
          <a:p>
            <a:pPr marL="342900" indent="-342900">
              <a:buAutoNum type="arabicPeriod"/>
            </a:pPr>
            <a:r>
              <a:rPr lang="fr-FR" sz="1600" dirty="0"/>
              <a:t>PRESENTATION DE LA SOLUTION CITYBOX</a:t>
            </a:r>
          </a:p>
          <a:p>
            <a:pPr marL="342900" indent="-342900">
              <a:buAutoNum type="arabicPeriod"/>
            </a:pPr>
            <a:r>
              <a:rPr lang="fr-FR" sz="1600" dirty="0"/>
              <a:t>ROLES ET PERIMETRES D'ACTION </a:t>
            </a:r>
          </a:p>
          <a:p>
            <a:endParaRPr lang="fr-FR" sz="1600" dirty="0"/>
          </a:p>
          <a:p>
            <a:endParaRPr lang="fr-FR" sz="1600" dirty="0"/>
          </a:p>
          <a:p>
            <a:r>
              <a:rPr lang="fr-FR" sz="1600" b="1" dirty="0">
                <a:solidFill>
                  <a:schemeClr val="accent3"/>
                </a:solidFill>
                <a:sym typeface="Wingdings" pitchFamily="2" charset="2"/>
              </a:rPr>
              <a:t>Matériel nécessaire au formé</a:t>
            </a:r>
          </a:p>
          <a:p>
            <a:endParaRPr lang="fr-FR" sz="1600" b="1" dirty="0">
              <a:solidFill>
                <a:schemeClr val="accent3"/>
              </a:solidFill>
              <a:sym typeface="Wingdings" pitchFamily="2" charset="2"/>
            </a:endParaRPr>
          </a:p>
          <a:p>
            <a:endParaRPr lang="fr-FR" sz="1600" dirty="0"/>
          </a:p>
          <a:p>
            <a:endParaRPr lang="fr-FR" sz="1600" dirty="0"/>
          </a:p>
          <a:p>
            <a:pPr lvl="0"/>
            <a:r>
              <a:rPr lang="fr-FR" sz="1600" b="1" dirty="0">
                <a:solidFill>
                  <a:schemeClr val="accent3"/>
                </a:solidFill>
                <a:sym typeface="Wingdings" pitchFamily="2" charset="2"/>
              </a:rPr>
              <a:t>Infos nécessaires</a:t>
            </a:r>
          </a:p>
          <a:p>
            <a:r>
              <a:rPr lang="fr-FR" altLang="fr-FR" sz="1600" dirty="0">
                <a:latin typeface="Segoe UI" panose="020B0502040204020203" pitchFamily="34" charset="0"/>
                <a:cs typeface="Segoe UI" panose="020B0502040204020203" pitchFamily="34" charset="0"/>
                <a:hlinkClick r:id="rId2"/>
              </a:rPr>
              <a:t>https://www.bytubes.fr/v-59761673ec0bb.html</a:t>
            </a:r>
            <a:r>
              <a:rPr lang="fr-FR" altLang="fr-FR"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fr-FR" altLang="fr-FR" sz="4000" dirty="0">
              <a:latin typeface="Arial" panose="020B0604020202020204" pitchFamily="34" charset="0"/>
            </a:endParaRPr>
          </a:p>
          <a:p>
            <a:pPr lvl="0"/>
            <a:endParaRPr lang="fr-FR" sz="1600" b="1" dirty="0">
              <a:solidFill>
                <a:schemeClr val="accent3"/>
              </a:solidFill>
              <a:sym typeface="Wingdings" pitchFamily="2" charset="2"/>
            </a:endParaRPr>
          </a:p>
          <a:p>
            <a:endParaRPr lang="fr-F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ym typeface="Wingdings" pitchFamily="2" charset="2"/>
              </a:rPr>
              <a:t>Identification du mât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683568" y="980728"/>
            <a:ext cx="8100464" cy="3726128"/>
          </a:xfrm>
        </p:spPr>
        <p:txBody>
          <a:bodyPr/>
          <a:lstStyle/>
          <a:p>
            <a:r>
              <a:rPr lang="fr-FR" dirty="0"/>
              <a:t>Dans le but de déclarer la Citybox dans l’outil Streetlight.Vision les informations suivantes sont à relever sur le mât :</a:t>
            </a:r>
          </a:p>
          <a:p>
            <a:pPr lvl="3">
              <a:buClr>
                <a:schemeClr val="accent2"/>
              </a:buClr>
              <a:buFont typeface="Arial" pitchFamily="34" charset="0"/>
              <a:buChar char="•"/>
            </a:pPr>
            <a:endParaRPr lang="fr-FR" dirty="0"/>
          </a:p>
          <a:p>
            <a:pPr lvl="1">
              <a:buClr>
                <a:schemeClr val="accent2"/>
              </a:buClr>
            </a:pPr>
            <a:endParaRPr lang="fr-FR" sz="18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3EAE-72C0-41F6-BA39-AFCC108642CC}" type="datetime2">
              <a:rPr lang="fr-FR" smtClean="0"/>
              <a:pPr/>
              <a:t>jeudi 25 octobre 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Formation à la solution Citybox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3</a:t>
            </a:fld>
            <a:endParaRPr lang="fr-FR"/>
          </a:p>
        </p:txBody>
      </p:sp>
      <p:pic>
        <p:nvPicPr>
          <p:cNvPr id="9" name="Content Placeholder 4" descr="MAT CITYBOX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 bwMode="gray">
          <a:xfrm>
            <a:off x="745470" y="1556792"/>
            <a:ext cx="1954322" cy="487871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123728" y="2708920"/>
            <a:ext cx="68407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>
              <a:buClr>
                <a:schemeClr val="accent2"/>
              </a:buClr>
              <a:buFont typeface="Arial" pitchFamily="34" charset="0"/>
              <a:buChar char="•"/>
            </a:pPr>
            <a:r>
              <a:rPr lang="fr-FR" dirty="0"/>
              <a:t> Données de géo-localisation (en GPS)</a:t>
            </a:r>
          </a:p>
          <a:p>
            <a:pPr lvl="3">
              <a:buClr>
                <a:schemeClr val="accent2"/>
              </a:buClr>
              <a:buFont typeface="Arial" pitchFamily="34" charset="0"/>
              <a:buChar char="•"/>
            </a:pPr>
            <a:r>
              <a:rPr lang="fr-FR" dirty="0"/>
              <a:t> Matricule du mât </a:t>
            </a:r>
          </a:p>
          <a:p>
            <a:pPr lvl="3">
              <a:buClr>
                <a:schemeClr val="accent2"/>
              </a:buClr>
              <a:buFont typeface="Arial" pitchFamily="34" charset="0"/>
              <a:buChar char="•"/>
            </a:pPr>
            <a:r>
              <a:rPr lang="fr-FR" dirty="0"/>
              <a:t> Code produit de la </a:t>
            </a:r>
            <a:r>
              <a:rPr lang="fr-FR" dirty="0" err="1"/>
              <a:t>Citybox</a:t>
            </a:r>
            <a:r>
              <a:rPr lang="fr-FR" dirty="0"/>
              <a:t> (ex:CB2Exxxxxxxxx)</a:t>
            </a:r>
          </a:p>
          <a:p>
            <a:pPr lvl="3">
              <a:buClr>
                <a:schemeClr val="accent2"/>
              </a:buClr>
              <a:buFont typeface="Arial" pitchFamily="34" charset="0"/>
              <a:buChar char="•"/>
            </a:pPr>
            <a:r>
              <a:rPr lang="fr-FR" dirty="0"/>
              <a:t> Les circuits utilisés</a:t>
            </a:r>
          </a:p>
          <a:p>
            <a:pPr lvl="3">
              <a:buClr>
                <a:schemeClr val="accent2"/>
              </a:buClr>
              <a:buFont typeface="Arial" pitchFamily="34" charset="0"/>
              <a:buChar char="•"/>
            </a:pPr>
            <a:r>
              <a:rPr lang="fr-FR" dirty="0"/>
              <a:t> Puissances des lampes raccordées</a:t>
            </a:r>
          </a:p>
          <a:p>
            <a:pPr lvl="3">
              <a:buClr>
                <a:schemeClr val="accent2"/>
              </a:buClr>
              <a:buFont typeface="Arial" pitchFamily="34" charset="0"/>
              <a:buChar char="•"/>
            </a:pPr>
            <a:r>
              <a:rPr lang="fr-FR" dirty="0"/>
              <a:t> Groupes de variation</a:t>
            </a:r>
          </a:p>
          <a:p>
            <a:pPr lvl="3">
              <a:buClr>
                <a:schemeClr val="accent2"/>
              </a:buClr>
              <a:buFont typeface="Arial" pitchFamily="34" charset="0"/>
              <a:buChar char="•"/>
            </a:pPr>
            <a:r>
              <a:rPr lang="fr-FR" dirty="0"/>
              <a:t> Types de ballast (si plusieurs Dali adresse de chaque driver à demander aux fournisseurs)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79180" y="1360416"/>
            <a:ext cx="5538477" cy="74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ym typeface="Wingdings" pitchFamily="2" charset="2"/>
              </a:rPr>
              <a:t>Schématisation du </a:t>
            </a:r>
            <a:r>
              <a:rPr lang="fr-FR" dirty="0" err="1">
                <a:sym typeface="Wingdings" pitchFamily="2" charset="2"/>
              </a:rPr>
              <a:t>bornier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3EAE-72C0-41F6-BA39-AFCC108642CC}" type="datetime2">
              <a:rPr lang="fr-FR" smtClean="0"/>
              <a:pPr/>
              <a:t>jeudi 25 octobre 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Formation à la solution Citybox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4</a:t>
            </a:fld>
            <a:endParaRPr lang="fr-FR"/>
          </a:p>
        </p:txBody>
      </p:sp>
      <p:cxnSp>
        <p:nvCxnSpPr>
          <p:cNvPr id="16" name="Connecteur droit avec flèche 15"/>
          <p:cNvCxnSpPr>
            <a:endCxn id="18" idx="0"/>
          </p:cNvCxnSpPr>
          <p:nvPr/>
        </p:nvCxnSpPr>
        <p:spPr>
          <a:xfrm>
            <a:off x="3923928" y="2090440"/>
            <a:ext cx="4481" cy="263470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3419872" y="4725144"/>
            <a:ext cx="10170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RJ45</a:t>
            </a:r>
          </a:p>
          <a:p>
            <a:pPr algn="ctr"/>
            <a:r>
              <a:rPr lang="fr-FR" dirty="0"/>
              <a:t>Services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415284" y="1654200"/>
            <a:ext cx="876796" cy="44474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Connecteur droit avec flèche 21"/>
          <p:cNvCxnSpPr>
            <a:stCxn id="21" idx="2"/>
          </p:cNvCxnSpPr>
          <p:nvPr/>
        </p:nvCxnSpPr>
        <p:spPr>
          <a:xfrm>
            <a:off x="4853682" y="2098948"/>
            <a:ext cx="6350" cy="681980"/>
          </a:xfrm>
          <a:prstGeom prst="straightConnector1">
            <a:avLst/>
          </a:prstGeom>
          <a:ln w="762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292080" y="1654200"/>
            <a:ext cx="876796" cy="444748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Connecteur droit avec flèche 25"/>
          <p:cNvCxnSpPr>
            <a:stCxn id="25" idx="2"/>
          </p:cNvCxnSpPr>
          <p:nvPr/>
        </p:nvCxnSpPr>
        <p:spPr>
          <a:xfrm flipH="1">
            <a:off x="5724128" y="2098948"/>
            <a:ext cx="6350" cy="2194148"/>
          </a:xfrm>
          <a:prstGeom prst="straightConnector1">
            <a:avLst/>
          </a:prstGeom>
          <a:ln w="762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6215484" y="1654200"/>
            <a:ext cx="876796" cy="444748"/>
          </a:xfrm>
          <a:prstGeom prst="rect">
            <a:avLst/>
          </a:prstGeom>
          <a:noFill/>
          <a:ln>
            <a:solidFill>
              <a:srgbClr val="005C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Connecteur droit avec flèche 27"/>
          <p:cNvCxnSpPr>
            <a:stCxn id="27" idx="2"/>
          </p:cNvCxnSpPr>
          <p:nvPr/>
        </p:nvCxnSpPr>
        <p:spPr>
          <a:xfrm>
            <a:off x="6653882" y="2098948"/>
            <a:ext cx="6350" cy="825996"/>
          </a:xfrm>
          <a:prstGeom prst="straightConnector1">
            <a:avLst/>
          </a:prstGeom>
          <a:ln w="76200">
            <a:solidFill>
              <a:srgbClr val="005CA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7104980" y="1654200"/>
            <a:ext cx="876796" cy="44474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Connecteur droit avec flèche 29"/>
          <p:cNvCxnSpPr>
            <a:stCxn id="29" idx="2"/>
            <a:endCxn id="41" idx="0"/>
          </p:cNvCxnSpPr>
          <p:nvPr/>
        </p:nvCxnSpPr>
        <p:spPr>
          <a:xfrm>
            <a:off x="7543378" y="2098948"/>
            <a:ext cx="21901" cy="2987977"/>
          </a:xfrm>
          <a:prstGeom prst="straightConnector1">
            <a:avLst/>
          </a:prstGeom>
          <a:ln w="762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8002984" y="1654200"/>
            <a:ext cx="961504" cy="444748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Connecteur droit avec flèche 35"/>
          <p:cNvCxnSpPr>
            <a:stCxn id="31" idx="2"/>
          </p:cNvCxnSpPr>
          <p:nvPr/>
        </p:nvCxnSpPr>
        <p:spPr>
          <a:xfrm flipH="1">
            <a:off x="8460432" y="2098948"/>
            <a:ext cx="0" cy="681980"/>
          </a:xfrm>
          <a:prstGeom prst="straightConnector1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37"/>
          <p:cNvSpPr txBox="1"/>
          <p:nvPr/>
        </p:nvSpPr>
        <p:spPr>
          <a:xfrm>
            <a:off x="4097536" y="2814836"/>
            <a:ext cx="15266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Alimentation </a:t>
            </a:r>
          </a:p>
          <a:p>
            <a:pPr algn="ctr"/>
            <a:r>
              <a:rPr lang="fr-FR" dirty="0"/>
              <a:t>Ballast 1 </a:t>
            </a:r>
            <a:endParaRPr lang="en-US" dirty="0"/>
          </a:p>
        </p:txBody>
      </p:sp>
      <p:sp>
        <p:nvSpPr>
          <p:cNvPr id="39" name="ZoneTexte 38"/>
          <p:cNvSpPr txBox="1"/>
          <p:nvPr/>
        </p:nvSpPr>
        <p:spPr>
          <a:xfrm>
            <a:off x="4622800" y="4365104"/>
            <a:ext cx="22239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Alimentation </a:t>
            </a:r>
          </a:p>
          <a:p>
            <a:pPr algn="ctr"/>
            <a:r>
              <a:rPr lang="fr-FR" dirty="0"/>
              <a:t>Ballast 2 ou service </a:t>
            </a:r>
            <a:endParaRPr lang="en-US" dirty="0"/>
          </a:p>
        </p:txBody>
      </p:sp>
      <p:sp>
        <p:nvSpPr>
          <p:cNvPr id="40" name="ZoneTexte 39"/>
          <p:cNvSpPr txBox="1"/>
          <p:nvPr/>
        </p:nvSpPr>
        <p:spPr>
          <a:xfrm>
            <a:off x="5990952" y="2924944"/>
            <a:ext cx="13356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Commande</a:t>
            </a:r>
          </a:p>
          <a:p>
            <a:pPr algn="ctr"/>
            <a:r>
              <a:rPr lang="fr-FR" dirty="0"/>
              <a:t>Ballast 1 </a:t>
            </a:r>
            <a:endParaRPr lang="en-US" dirty="0"/>
          </a:p>
        </p:txBody>
      </p:sp>
      <p:sp>
        <p:nvSpPr>
          <p:cNvPr id="41" name="ZoneTexte 40"/>
          <p:cNvSpPr txBox="1"/>
          <p:nvPr/>
        </p:nvSpPr>
        <p:spPr>
          <a:xfrm>
            <a:off x="6336609" y="5086925"/>
            <a:ext cx="2457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Commande</a:t>
            </a:r>
          </a:p>
          <a:p>
            <a:pPr algn="ctr"/>
            <a:r>
              <a:rPr lang="fr-FR" dirty="0"/>
              <a:t>Ballast 2 ou carte fille </a:t>
            </a:r>
            <a:endParaRPr lang="en-US" dirty="0"/>
          </a:p>
        </p:txBody>
      </p:sp>
      <p:sp>
        <p:nvSpPr>
          <p:cNvPr id="42" name="ZoneTexte 41"/>
          <p:cNvSpPr txBox="1"/>
          <p:nvPr/>
        </p:nvSpPr>
        <p:spPr>
          <a:xfrm>
            <a:off x="7706265" y="2831728"/>
            <a:ext cx="15266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Alimentation </a:t>
            </a:r>
          </a:p>
          <a:p>
            <a:pPr algn="ctr"/>
            <a:r>
              <a:rPr lang="fr-FR" dirty="0"/>
              <a:t>Citybox</a:t>
            </a:r>
            <a:endParaRPr lang="en-US" dirty="0"/>
          </a:p>
        </p:txBody>
      </p:sp>
      <p:sp>
        <p:nvSpPr>
          <p:cNvPr id="53" name="ZoneTexte 52"/>
          <p:cNvSpPr txBox="1"/>
          <p:nvPr/>
        </p:nvSpPr>
        <p:spPr>
          <a:xfrm>
            <a:off x="4572000" y="1052736"/>
            <a:ext cx="1526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230V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7653877" y="1052736"/>
            <a:ext cx="1526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230V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2629" y="2837655"/>
            <a:ext cx="4500040" cy="337503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ym typeface="Wingdings" pitchFamily="2" charset="2"/>
              </a:rPr>
              <a:t>Les différentes sorties déclarées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3EAE-72C0-41F6-BA39-AFCC108642CC}" type="datetime2">
              <a:rPr lang="fr-FR" smtClean="0"/>
              <a:pPr/>
              <a:t>jeudi 25 octobre 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Formation à la solution Citybox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32" name="ZoneTexte 31"/>
          <p:cNvSpPr txBox="1"/>
          <p:nvPr/>
        </p:nvSpPr>
        <p:spPr>
          <a:xfrm>
            <a:off x="655920" y="836712"/>
            <a:ext cx="76328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Voici un aperçu des sorties qui peuvent être déclarées dans SLV :</a:t>
            </a:r>
          </a:p>
          <a:p>
            <a:endParaRPr lang="fr-FR" dirty="0"/>
          </a:p>
          <a:p>
            <a:r>
              <a:rPr lang="fr-FR" dirty="0" err="1"/>
              <a:t>Citybox</a:t>
            </a:r>
            <a:r>
              <a:rPr lang="fr-FR" dirty="0"/>
              <a:t> V2 [10vmeter]</a:t>
            </a:r>
          </a:p>
          <a:p>
            <a:r>
              <a:rPr lang="fr-FR" dirty="0"/>
              <a:t>Citybox V2 [dali1]</a:t>
            </a:r>
          </a:p>
          <a:p>
            <a:r>
              <a:rPr lang="fr-FR" dirty="0"/>
              <a:t>Citybox V2 [dali1switchmeter]</a:t>
            </a:r>
          </a:p>
          <a:p>
            <a:r>
              <a:rPr lang="fr-FR" dirty="0"/>
              <a:t>Citybox V2 [dali2]</a:t>
            </a:r>
          </a:p>
          <a:p>
            <a:r>
              <a:rPr lang="fr-FR" dirty="0"/>
              <a:t>Citybox V2 [</a:t>
            </a:r>
            <a:r>
              <a:rPr lang="fr-FR" dirty="0" err="1"/>
              <a:t>ethernet</a:t>
            </a:r>
            <a:r>
              <a:rPr lang="fr-FR" dirty="0"/>
              <a:t>]</a:t>
            </a:r>
          </a:p>
          <a:p>
            <a:r>
              <a:rPr lang="fr-FR" dirty="0"/>
              <a:t>Citybox V2 [</a:t>
            </a:r>
            <a:r>
              <a:rPr lang="fr-FR" dirty="0" err="1"/>
              <a:t>plug</a:t>
            </a:r>
            <a:r>
              <a:rPr lang="fr-FR" dirty="0"/>
              <a:t>]</a:t>
            </a:r>
          </a:p>
          <a:p>
            <a:r>
              <a:rPr lang="fr-FR" dirty="0"/>
              <a:t>Citybox V2 [</a:t>
            </a:r>
            <a:r>
              <a:rPr lang="fr-FR" dirty="0" err="1"/>
              <a:t>switchemeter</a:t>
            </a:r>
            <a:r>
              <a:rPr lang="fr-FR" dirty="0"/>
              <a:t>]</a:t>
            </a:r>
          </a:p>
          <a:p>
            <a:r>
              <a:rPr lang="fr-FR" dirty="0"/>
              <a:t>Citybox V2[virtdali1]</a:t>
            </a:r>
          </a:p>
          <a:p>
            <a:r>
              <a:rPr lang="fr-FR" dirty="0"/>
              <a:t>Citybox V2 [virtdali1switchmeter]</a:t>
            </a:r>
          </a:p>
          <a:p>
            <a:r>
              <a:rPr lang="fr-FR" dirty="0"/>
              <a:t>Citybox V2 [virtdali2] (idem virtdali3,4,5,6)</a:t>
            </a:r>
          </a:p>
          <a:p>
            <a:endParaRPr lang="fr-FR" dirty="0"/>
          </a:p>
          <a:p>
            <a:r>
              <a:rPr lang="fr-FR" dirty="0"/>
              <a:t>Pour rappel, c’est le chef de projet qui doit communiquer les câblages aux différents intervenants terrain. Ceux-ci peuvent s’appuyer sur les explications qui suivent.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ym typeface="Wingdings" pitchFamily="2" charset="2"/>
              </a:rPr>
              <a:t>Câblage des sorties Ethernet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3EAE-72C0-41F6-BA39-AFCC108642CC}" type="datetime2">
              <a:rPr lang="fr-FR" smtClean="0"/>
              <a:pPr/>
              <a:t>jeudi 25 octobre 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Formation à la solution Citybox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32" name="ZoneTexte 31"/>
          <p:cNvSpPr txBox="1"/>
          <p:nvPr/>
        </p:nvSpPr>
        <p:spPr>
          <a:xfrm>
            <a:off x="611560" y="1052736"/>
            <a:ext cx="763284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Type de sorties concernées :</a:t>
            </a:r>
          </a:p>
          <a:p>
            <a:endParaRPr lang="fr-FR" dirty="0"/>
          </a:p>
          <a:p>
            <a:r>
              <a:rPr lang="fr-FR" dirty="0" err="1"/>
              <a:t>Citybox</a:t>
            </a:r>
            <a:r>
              <a:rPr lang="fr-FR" dirty="0"/>
              <a:t> V2 [</a:t>
            </a:r>
            <a:r>
              <a:rPr lang="fr-FR" dirty="0" err="1"/>
              <a:t>ethernet</a:t>
            </a:r>
            <a:r>
              <a:rPr lang="fr-FR" dirty="0"/>
              <a:t>]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Câblage recommandé :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Il est conseillé de câbler l’alimentation du service ailleurs que derrière la Citybox, permettant ainsi une utilisation 24/24 quelles que soient les calendriers assignés aux sorties de celle-ci.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924944"/>
            <a:ext cx="560698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ym typeface="Wingdings" pitchFamily="2" charset="2"/>
              </a:rPr>
              <a:t>Câblage de </a:t>
            </a:r>
            <a:r>
              <a:rPr lang="fr-FR" dirty="0"/>
              <a:t>Citybox V2 [10vmeter]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3EAE-72C0-41F6-BA39-AFCC108642CC}" type="datetime2">
              <a:rPr lang="fr-FR" smtClean="0"/>
              <a:pPr/>
              <a:t>jeudi 25 octobre 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Formation à la solution Citybox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32" name="ZoneTexte 31"/>
          <p:cNvSpPr txBox="1"/>
          <p:nvPr/>
        </p:nvSpPr>
        <p:spPr>
          <a:xfrm>
            <a:off x="611560" y="1052736"/>
            <a:ext cx="76328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Matériel nécessaire :</a:t>
            </a:r>
          </a:p>
          <a:p>
            <a:endParaRPr lang="fr-FR" dirty="0"/>
          </a:p>
          <a:p>
            <a:r>
              <a:rPr lang="fr-FR" dirty="0"/>
              <a:t>Citybox v2 avec carte fille 1-10V</a:t>
            </a:r>
          </a:p>
          <a:p>
            <a:endParaRPr lang="fr-FR" dirty="0"/>
          </a:p>
          <a:p>
            <a:r>
              <a:rPr lang="fr-FR" dirty="0"/>
              <a:t>Câblage recommandé du ballast 1-10V :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3212976"/>
            <a:ext cx="5888397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ym typeface="Wingdings" pitchFamily="2" charset="2"/>
              </a:rPr>
              <a:t>Câblage de </a:t>
            </a:r>
            <a:r>
              <a:rPr lang="fr-FR" dirty="0"/>
              <a:t>Citybox V2 [dali1]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3EAE-72C0-41F6-BA39-AFCC108642CC}" type="datetime2">
              <a:rPr lang="fr-FR" smtClean="0"/>
              <a:pPr/>
              <a:t>jeudi 25 octobre 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Formation à la solution Citybox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32" name="ZoneTexte 31"/>
          <p:cNvSpPr txBox="1"/>
          <p:nvPr/>
        </p:nvSpPr>
        <p:spPr>
          <a:xfrm>
            <a:off x="611560" y="1052736"/>
            <a:ext cx="76328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Matériel nécessaire :</a:t>
            </a:r>
          </a:p>
          <a:p>
            <a:endParaRPr lang="fr-FR" dirty="0"/>
          </a:p>
          <a:p>
            <a:r>
              <a:rPr lang="fr-FR" dirty="0"/>
              <a:t>Citybox v2</a:t>
            </a:r>
          </a:p>
          <a:p>
            <a:endParaRPr lang="fr-FR" dirty="0"/>
          </a:p>
          <a:p>
            <a:r>
              <a:rPr lang="fr-FR" dirty="0"/>
              <a:t>Câblage recommandé du ballast DALI :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3140968"/>
            <a:ext cx="604570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ym typeface="Wingdings" pitchFamily="2" charset="2"/>
              </a:rPr>
              <a:t>Câblage de </a:t>
            </a:r>
            <a:r>
              <a:rPr lang="fr-FR" dirty="0"/>
              <a:t>Citybox V2 [dali1switchmeter]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3EAE-72C0-41F6-BA39-AFCC108642CC}" type="datetime2">
              <a:rPr lang="fr-FR" smtClean="0"/>
              <a:pPr/>
              <a:t>jeudi 25 octobre 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Formation à la solution Citybox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32" name="ZoneTexte 31"/>
          <p:cNvSpPr txBox="1"/>
          <p:nvPr/>
        </p:nvSpPr>
        <p:spPr>
          <a:xfrm>
            <a:off x="611560" y="1052736"/>
            <a:ext cx="763284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Matériel nécessaire :</a:t>
            </a:r>
          </a:p>
          <a:p>
            <a:endParaRPr lang="fr-FR" dirty="0"/>
          </a:p>
          <a:p>
            <a:r>
              <a:rPr lang="fr-FR" dirty="0"/>
              <a:t>Citybox v2</a:t>
            </a:r>
          </a:p>
          <a:p>
            <a:endParaRPr lang="fr-FR" dirty="0"/>
          </a:p>
          <a:p>
            <a:r>
              <a:rPr lang="fr-FR" dirty="0"/>
              <a:t>Câblage recommandé de la sortie :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NB : présence d’une partie métro sur relais 1 (DRIVER)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3192587"/>
            <a:ext cx="5965917" cy="1100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asque_bleu">
  <a:themeElements>
    <a:clrScheme name="BOUYGUES EDT">
      <a:dk1>
        <a:sysClr val="windowText" lastClr="000000"/>
      </a:dk1>
      <a:lt1>
        <a:srgbClr val="FFFFFF"/>
      </a:lt1>
      <a:dk2>
        <a:srgbClr val="A1057D"/>
      </a:dk2>
      <a:lt2>
        <a:srgbClr val="E40049"/>
      </a:lt2>
      <a:accent1>
        <a:srgbClr val="0093BB"/>
      </a:accent1>
      <a:accent2>
        <a:srgbClr val="E75113"/>
      </a:accent2>
      <a:accent3>
        <a:srgbClr val="4D4D4F"/>
      </a:accent3>
      <a:accent4>
        <a:srgbClr val="97BF0D"/>
      </a:accent4>
      <a:accent5>
        <a:srgbClr val="005EA8"/>
      </a:accent5>
      <a:accent6>
        <a:srgbClr val="00AEA4"/>
      </a:accent6>
      <a:hlink>
        <a:srgbClr val="000000"/>
      </a:hlink>
      <a:folHlink>
        <a:srgbClr val="000000"/>
      </a:folHlink>
    </a:clrScheme>
    <a:fontScheme name="BOUYGUE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sque_orange">
  <a:themeElements>
    <a:clrScheme name="BOUYGUES EDT">
      <a:dk1>
        <a:sysClr val="windowText" lastClr="000000"/>
      </a:dk1>
      <a:lt1>
        <a:srgbClr val="FFFFFF"/>
      </a:lt1>
      <a:dk2>
        <a:srgbClr val="A1057D"/>
      </a:dk2>
      <a:lt2>
        <a:srgbClr val="E40049"/>
      </a:lt2>
      <a:accent1>
        <a:srgbClr val="0093BB"/>
      </a:accent1>
      <a:accent2>
        <a:srgbClr val="E75113"/>
      </a:accent2>
      <a:accent3>
        <a:srgbClr val="4D4D4F"/>
      </a:accent3>
      <a:accent4>
        <a:srgbClr val="97BF0D"/>
      </a:accent4>
      <a:accent5>
        <a:srgbClr val="005EA8"/>
      </a:accent5>
      <a:accent6>
        <a:srgbClr val="00AEA4"/>
      </a:accent6>
      <a:hlink>
        <a:srgbClr val="000000"/>
      </a:hlink>
      <a:folHlink>
        <a:srgbClr val="000000"/>
      </a:folHlink>
    </a:clrScheme>
    <a:fontScheme name="BOUYGUE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681</Words>
  <Application>Microsoft Macintosh PowerPoint</Application>
  <PresentationFormat>Affichage à l'écran (4:3)</PresentationFormat>
  <Paragraphs>239</Paragraphs>
  <Slides>15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15</vt:i4>
      </vt:variant>
    </vt:vector>
  </HeadingPairs>
  <TitlesOfParts>
    <vt:vector size="22" baseType="lpstr">
      <vt:lpstr>Arial</vt:lpstr>
      <vt:lpstr>Calibri</vt:lpstr>
      <vt:lpstr>Segoe UI</vt:lpstr>
      <vt:lpstr>Tahoma</vt:lpstr>
      <vt:lpstr>Wingdings</vt:lpstr>
      <vt:lpstr>Masque_bleu</vt:lpstr>
      <vt:lpstr>Masque_orange</vt:lpstr>
      <vt:lpstr>Présentation PowerPoint</vt:lpstr>
      <vt:lpstr>Pré-requis</vt:lpstr>
      <vt:lpstr>Identification du mât</vt:lpstr>
      <vt:lpstr>Schématisation du bornier</vt:lpstr>
      <vt:lpstr>Les différentes sorties déclarées</vt:lpstr>
      <vt:lpstr>Câblage des sorties Ethernet</vt:lpstr>
      <vt:lpstr>Câblage de Citybox V2 [10vmeter]</vt:lpstr>
      <vt:lpstr>Câblage de Citybox V2 [dali1]</vt:lpstr>
      <vt:lpstr>Câblage de Citybox V2 [dali1switchmeter]</vt:lpstr>
      <vt:lpstr>Câblage de Citybox V2 [dali2]</vt:lpstr>
      <vt:lpstr>Câblage de Citybox V2 [plug]</vt:lpstr>
      <vt:lpstr>Câblage de Citybox V2 [switchmeter]</vt:lpstr>
      <vt:lpstr>Câblage de Citybox V2 [virtdali1switchmeter]</vt:lpstr>
      <vt:lpstr>Câblage de Citybox V2 [virtdali1] (idem virtdali2,3,4,5,6)</vt:lpstr>
      <vt:lpstr>Connectique RJ45</vt:lpstr>
    </vt:vector>
  </TitlesOfParts>
  <Company>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N.KHALFOUNE</dc:creator>
  <cp:lastModifiedBy>sf sf</cp:lastModifiedBy>
  <cp:revision>226</cp:revision>
  <dcterms:created xsi:type="dcterms:W3CDTF">2012-06-19T08:22:40Z</dcterms:created>
  <dcterms:modified xsi:type="dcterms:W3CDTF">2018-10-25T06:01:26Z</dcterms:modified>
</cp:coreProperties>
</file>